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>
        <p:scale>
          <a:sx n="72" d="100"/>
          <a:sy n="72" d="100"/>
        </p:scale>
        <p:origin x="-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4275C-E094-42CA-8E18-ECBE77D5DC7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7D9B2B-402E-43FB-A9E3-D419FD6AD5EE}">
      <dgm:prSet phldrT="[Текст]"/>
      <dgm:spPr/>
      <dgm:t>
        <a:bodyPr/>
        <a:lstStyle/>
        <a:p>
          <a:r>
            <a:rPr lang="ru-RU" dirty="0" smtClean="0"/>
            <a:t>Среднее профессиональное  или высшее профессиональное образование образование</a:t>
          </a:r>
          <a:endParaRPr lang="ru-RU" dirty="0"/>
        </a:p>
      </dgm:t>
    </dgm:pt>
    <dgm:pt modelId="{DB7AE7E0-2887-4193-948A-73CDDA67A504}" type="parTrans" cxnId="{CD0F91E2-5ADA-405A-8E7C-9EDFE9D17B3B}">
      <dgm:prSet/>
      <dgm:spPr/>
      <dgm:t>
        <a:bodyPr/>
        <a:lstStyle/>
        <a:p>
          <a:endParaRPr lang="ru-RU"/>
        </a:p>
      </dgm:t>
    </dgm:pt>
    <dgm:pt modelId="{AF6157F8-8A7D-42AB-A159-E136CD115AF6}" type="sibTrans" cxnId="{CD0F91E2-5ADA-405A-8E7C-9EDFE9D17B3B}">
      <dgm:prSet/>
      <dgm:spPr/>
      <dgm:t>
        <a:bodyPr/>
        <a:lstStyle/>
        <a:p>
          <a:endParaRPr lang="ru-RU"/>
        </a:p>
      </dgm:t>
    </dgm:pt>
    <dgm:pt modelId="{424BDDF5-9DFA-4EBD-85DC-752D9146FDE0}">
      <dgm:prSet phldrT="[Текст]"/>
      <dgm:spPr/>
      <dgm:t>
        <a:bodyPr/>
        <a:lstStyle/>
        <a:p>
          <a:r>
            <a:rPr lang="ru-RU" dirty="0" smtClean="0"/>
            <a:t>Возраст специалиста до 35 лет</a:t>
          </a:r>
          <a:endParaRPr lang="ru-RU" dirty="0"/>
        </a:p>
      </dgm:t>
    </dgm:pt>
    <dgm:pt modelId="{BF175939-5439-4325-AAC4-6398B9A7D463}" type="parTrans" cxnId="{05D5BB5A-DEC0-4C6A-9009-18CE94674AA3}">
      <dgm:prSet/>
      <dgm:spPr/>
      <dgm:t>
        <a:bodyPr/>
        <a:lstStyle/>
        <a:p>
          <a:endParaRPr lang="ru-RU"/>
        </a:p>
      </dgm:t>
    </dgm:pt>
    <dgm:pt modelId="{75FEB64B-1579-4EC9-8A44-9BAF18239784}" type="sibTrans" cxnId="{05D5BB5A-DEC0-4C6A-9009-18CE94674AA3}">
      <dgm:prSet/>
      <dgm:spPr/>
      <dgm:t>
        <a:bodyPr/>
        <a:lstStyle/>
        <a:p>
          <a:endParaRPr lang="ru-RU"/>
        </a:p>
      </dgm:t>
    </dgm:pt>
    <dgm:pt modelId="{9AFA8638-D402-4375-91D8-84EC524969A7}">
      <dgm:prSet phldrT="[Текст]"/>
      <dgm:spPr/>
      <dgm:t>
        <a:bodyPr/>
        <a:lstStyle/>
        <a:p>
          <a:r>
            <a:rPr lang="ru-RU" dirty="0" smtClean="0"/>
            <a:t>Впервые поступивший на работу  в течении 3 лет после окончания учебного заведения</a:t>
          </a:r>
          <a:endParaRPr lang="ru-RU" dirty="0"/>
        </a:p>
      </dgm:t>
    </dgm:pt>
    <dgm:pt modelId="{24A291A6-A3FE-4BAC-8C8B-C6ED604FF087}" type="parTrans" cxnId="{CAC32F83-B545-4851-9FF7-B9C550A5F238}">
      <dgm:prSet/>
      <dgm:spPr/>
      <dgm:t>
        <a:bodyPr/>
        <a:lstStyle/>
        <a:p>
          <a:endParaRPr lang="ru-RU"/>
        </a:p>
      </dgm:t>
    </dgm:pt>
    <dgm:pt modelId="{425FE122-91FA-4282-8D80-01FE96E860C9}" type="sibTrans" cxnId="{CAC32F83-B545-4851-9FF7-B9C550A5F238}">
      <dgm:prSet/>
      <dgm:spPr/>
      <dgm:t>
        <a:bodyPr/>
        <a:lstStyle/>
        <a:p>
          <a:endParaRPr lang="ru-RU"/>
        </a:p>
      </dgm:t>
    </dgm:pt>
    <dgm:pt modelId="{FEDC262A-8731-4C5F-AD7C-27C0D57D32CD}" type="pres">
      <dgm:prSet presAssocID="{BA34275C-E094-42CA-8E18-ECBE77D5DC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75717-D376-4261-AE74-EC1C391A3E14}" type="pres">
      <dgm:prSet presAssocID="{FB7D9B2B-402E-43FB-A9E3-D419FD6AD5EE}" presName="circle1" presStyleLbl="node1" presStyleIdx="0" presStyleCnt="3"/>
      <dgm:spPr/>
    </dgm:pt>
    <dgm:pt modelId="{4F83CAA0-5922-4731-BD12-CDBE27B67C41}" type="pres">
      <dgm:prSet presAssocID="{FB7D9B2B-402E-43FB-A9E3-D419FD6AD5EE}" presName="space" presStyleCnt="0"/>
      <dgm:spPr/>
    </dgm:pt>
    <dgm:pt modelId="{2CC5DAEA-4172-4D2C-A78C-DA980032045D}" type="pres">
      <dgm:prSet presAssocID="{FB7D9B2B-402E-43FB-A9E3-D419FD6AD5EE}" presName="rect1" presStyleLbl="alignAcc1" presStyleIdx="0" presStyleCnt="3"/>
      <dgm:spPr/>
      <dgm:t>
        <a:bodyPr/>
        <a:lstStyle/>
        <a:p>
          <a:endParaRPr lang="ru-RU"/>
        </a:p>
      </dgm:t>
    </dgm:pt>
    <dgm:pt modelId="{AE4FE938-6232-4727-BBD6-89E00B7B5830}" type="pres">
      <dgm:prSet presAssocID="{424BDDF5-9DFA-4EBD-85DC-752D9146FDE0}" presName="vertSpace2" presStyleLbl="node1" presStyleIdx="0" presStyleCnt="3"/>
      <dgm:spPr/>
    </dgm:pt>
    <dgm:pt modelId="{CA5A8702-E136-47AB-B25F-390E2D0F7D23}" type="pres">
      <dgm:prSet presAssocID="{424BDDF5-9DFA-4EBD-85DC-752D9146FDE0}" presName="circle2" presStyleLbl="node1" presStyleIdx="1" presStyleCnt="3"/>
      <dgm:spPr/>
    </dgm:pt>
    <dgm:pt modelId="{296AB0F4-1A42-477A-8860-49752CF9CDFF}" type="pres">
      <dgm:prSet presAssocID="{424BDDF5-9DFA-4EBD-85DC-752D9146FDE0}" presName="rect2" presStyleLbl="alignAcc1" presStyleIdx="1" presStyleCnt="3" custScaleX="100000"/>
      <dgm:spPr/>
      <dgm:t>
        <a:bodyPr/>
        <a:lstStyle/>
        <a:p>
          <a:endParaRPr lang="ru-RU"/>
        </a:p>
      </dgm:t>
    </dgm:pt>
    <dgm:pt modelId="{BC99D89C-7F0D-40FE-924B-8447996C567B}" type="pres">
      <dgm:prSet presAssocID="{9AFA8638-D402-4375-91D8-84EC524969A7}" presName="vertSpace3" presStyleLbl="node1" presStyleIdx="1" presStyleCnt="3"/>
      <dgm:spPr/>
    </dgm:pt>
    <dgm:pt modelId="{2C06391B-06A7-43E8-BE19-B20FE824E1B2}" type="pres">
      <dgm:prSet presAssocID="{9AFA8638-D402-4375-91D8-84EC524969A7}" presName="circle3" presStyleLbl="node1" presStyleIdx="2" presStyleCnt="3"/>
      <dgm:spPr/>
    </dgm:pt>
    <dgm:pt modelId="{9EF0DA86-D2A3-4FB0-8A8F-9AB738902B78}" type="pres">
      <dgm:prSet presAssocID="{9AFA8638-D402-4375-91D8-84EC524969A7}" presName="rect3" presStyleLbl="alignAcc1" presStyleIdx="2" presStyleCnt="3"/>
      <dgm:spPr/>
      <dgm:t>
        <a:bodyPr/>
        <a:lstStyle/>
        <a:p>
          <a:endParaRPr lang="ru-RU"/>
        </a:p>
      </dgm:t>
    </dgm:pt>
    <dgm:pt modelId="{207C851E-77FF-4C8A-9D21-321784CD77A5}" type="pres">
      <dgm:prSet presAssocID="{FB7D9B2B-402E-43FB-A9E3-D419FD6AD5E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7DC07-4065-4A37-B051-BF3E7BFC0069}" type="pres">
      <dgm:prSet presAssocID="{424BDDF5-9DFA-4EBD-85DC-752D9146FDE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BB9F2-9D44-4ED0-BF66-2144DA7A893A}" type="pres">
      <dgm:prSet presAssocID="{9AFA8638-D402-4375-91D8-84EC524969A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83890-937F-41AF-BB0A-A9C748C5DC85}" type="presOf" srcId="{FB7D9B2B-402E-43FB-A9E3-D419FD6AD5EE}" destId="{2CC5DAEA-4172-4D2C-A78C-DA980032045D}" srcOrd="0" destOrd="0" presId="urn:microsoft.com/office/officeart/2005/8/layout/target3"/>
    <dgm:cxn modelId="{05D5BB5A-DEC0-4C6A-9009-18CE94674AA3}" srcId="{BA34275C-E094-42CA-8E18-ECBE77D5DC7C}" destId="{424BDDF5-9DFA-4EBD-85DC-752D9146FDE0}" srcOrd="1" destOrd="0" parTransId="{BF175939-5439-4325-AAC4-6398B9A7D463}" sibTransId="{75FEB64B-1579-4EC9-8A44-9BAF18239784}"/>
    <dgm:cxn modelId="{271F5ED9-9E45-48E8-9052-0B58778151D2}" type="presOf" srcId="{9AFA8638-D402-4375-91D8-84EC524969A7}" destId="{9EF0DA86-D2A3-4FB0-8A8F-9AB738902B78}" srcOrd="0" destOrd="0" presId="urn:microsoft.com/office/officeart/2005/8/layout/target3"/>
    <dgm:cxn modelId="{23E54098-947D-4C97-A833-BFFECECD0F6E}" type="presOf" srcId="{BA34275C-E094-42CA-8E18-ECBE77D5DC7C}" destId="{FEDC262A-8731-4C5F-AD7C-27C0D57D32CD}" srcOrd="0" destOrd="0" presId="urn:microsoft.com/office/officeart/2005/8/layout/target3"/>
    <dgm:cxn modelId="{3A32F5A7-1DA8-4020-B6DC-6D9C66FA9A11}" type="presOf" srcId="{424BDDF5-9DFA-4EBD-85DC-752D9146FDE0}" destId="{296AB0F4-1A42-477A-8860-49752CF9CDFF}" srcOrd="0" destOrd="0" presId="urn:microsoft.com/office/officeart/2005/8/layout/target3"/>
    <dgm:cxn modelId="{A5B3EC67-4F8C-481F-BC21-8517CDE6D7B5}" type="presOf" srcId="{424BDDF5-9DFA-4EBD-85DC-752D9146FDE0}" destId="{0617DC07-4065-4A37-B051-BF3E7BFC0069}" srcOrd="1" destOrd="0" presId="urn:microsoft.com/office/officeart/2005/8/layout/target3"/>
    <dgm:cxn modelId="{CAC32F83-B545-4851-9FF7-B9C550A5F238}" srcId="{BA34275C-E094-42CA-8E18-ECBE77D5DC7C}" destId="{9AFA8638-D402-4375-91D8-84EC524969A7}" srcOrd="2" destOrd="0" parTransId="{24A291A6-A3FE-4BAC-8C8B-C6ED604FF087}" sibTransId="{425FE122-91FA-4282-8D80-01FE96E860C9}"/>
    <dgm:cxn modelId="{0AB8935B-545F-45E3-B534-2A132A9DD161}" type="presOf" srcId="{9AFA8638-D402-4375-91D8-84EC524969A7}" destId="{9A1BB9F2-9D44-4ED0-BF66-2144DA7A893A}" srcOrd="1" destOrd="0" presId="urn:microsoft.com/office/officeart/2005/8/layout/target3"/>
    <dgm:cxn modelId="{CD0F91E2-5ADA-405A-8E7C-9EDFE9D17B3B}" srcId="{BA34275C-E094-42CA-8E18-ECBE77D5DC7C}" destId="{FB7D9B2B-402E-43FB-A9E3-D419FD6AD5EE}" srcOrd="0" destOrd="0" parTransId="{DB7AE7E0-2887-4193-948A-73CDDA67A504}" sibTransId="{AF6157F8-8A7D-42AB-A159-E136CD115AF6}"/>
    <dgm:cxn modelId="{20465591-5A8F-41E9-AEDD-8A81E980F809}" type="presOf" srcId="{FB7D9B2B-402E-43FB-A9E3-D419FD6AD5EE}" destId="{207C851E-77FF-4C8A-9D21-321784CD77A5}" srcOrd="1" destOrd="0" presId="urn:microsoft.com/office/officeart/2005/8/layout/target3"/>
    <dgm:cxn modelId="{2C288F3F-3935-4CE3-90AE-69FB94BAB2B3}" type="presParOf" srcId="{FEDC262A-8731-4C5F-AD7C-27C0D57D32CD}" destId="{DC475717-D376-4261-AE74-EC1C391A3E14}" srcOrd="0" destOrd="0" presId="urn:microsoft.com/office/officeart/2005/8/layout/target3"/>
    <dgm:cxn modelId="{E123609A-8DC0-4387-A32D-8B31B7F1B9DC}" type="presParOf" srcId="{FEDC262A-8731-4C5F-AD7C-27C0D57D32CD}" destId="{4F83CAA0-5922-4731-BD12-CDBE27B67C41}" srcOrd="1" destOrd="0" presId="urn:microsoft.com/office/officeart/2005/8/layout/target3"/>
    <dgm:cxn modelId="{1E094172-CE1A-4008-AE6D-2C4B7474EBA4}" type="presParOf" srcId="{FEDC262A-8731-4C5F-AD7C-27C0D57D32CD}" destId="{2CC5DAEA-4172-4D2C-A78C-DA980032045D}" srcOrd="2" destOrd="0" presId="urn:microsoft.com/office/officeart/2005/8/layout/target3"/>
    <dgm:cxn modelId="{184D4664-86E1-450A-AA47-5740B6901F36}" type="presParOf" srcId="{FEDC262A-8731-4C5F-AD7C-27C0D57D32CD}" destId="{AE4FE938-6232-4727-BBD6-89E00B7B5830}" srcOrd="3" destOrd="0" presId="urn:microsoft.com/office/officeart/2005/8/layout/target3"/>
    <dgm:cxn modelId="{50C11029-BD05-4B91-BF06-01DEE87D23A7}" type="presParOf" srcId="{FEDC262A-8731-4C5F-AD7C-27C0D57D32CD}" destId="{CA5A8702-E136-47AB-B25F-390E2D0F7D23}" srcOrd="4" destOrd="0" presId="urn:microsoft.com/office/officeart/2005/8/layout/target3"/>
    <dgm:cxn modelId="{DC88E33A-D1AB-4CF6-A315-0B4E928A0BAB}" type="presParOf" srcId="{FEDC262A-8731-4C5F-AD7C-27C0D57D32CD}" destId="{296AB0F4-1A42-477A-8860-49752CF9CDFF}" srcOrd="5" destOrd="0" presId="urn:microsoft.com/office/officeart/2005/8/layout/target3"/>
    <dgm:cxn modelId="{7AA26088-6CC6-4825-A34F-C0AE632793F9}" type="presParOf" srcId="{FEDC262A-8731-4C5F-AD7C-27C0D57D32CD}" destId="{BC99D89C-7F0D-40FE-924B-8447996C567B}" srcOrd="6" destOrd="0" presId="urn:microsoft.com/office/officeart/2005/8/layout/target3"/>
    <dgm:cxn modelId="{B0BC54B6-8A29-4045-BCB6-CA0C21553772}" type="presParOf" srcId="{FEDC262A-8731-4C5F-AD7C-27C0D57D32CD}" destId="{2C06391B-06A7-43E8-BE19-B20FE824E1B2}" srcOrd="7" destOrd="0" presId="urn:microsoft.com/office/officeart/2005/8/layout/target3"/>
    <dgm:cxn modelId="{88655109-5961-41E6-8D9E-5E64D014A9C1}" type="presParOf" srcId="{FEDC262A-8731-4C5F-AD7C-27C0D57D32CD}" destId="{9EF0DA86-D2A3-4FB0-8A8F-9AB738902B78}" srcOrd="8" destOrd="0" presId="urn:microsoft.com/office/officeart/2005/8/layout/target3"/>
    <dgm:cxn modelId="{A0E6402F-4A0E-4B62-81BC-7720B932E4B2}" type="presParOf" srcId="{FEDC262A-8731-4C5F-AD7C-27C0D57D32CD}" destId="{207C851E-77FF-4C8A-9D21-321784CD77A5}" srcOrd="9" destOrd="0" presId="urn:microsoft.com/office/officeart/2005/8/layout/target3"/>
    <dgm:cxn modelId="{A1B4B0C1-B5DD-4BE8-90C7-E1BDDE2D5083}" type="presParOf" srcId="{FEDC262A-8731-4C5F-AD7C-27C0D57D32CD}" destId="{0617DC07-4065-4A37-B051-BF3E7BFC0069}" srcOrd="10" destOrd="0" presId="urn:microsoft.com/office/officeart/2005/8/layout/target3"/>
    <dgm:cxn modelId="{84E1DAA2-8943-46CA-ADE9-1E9BA60784D8}" type="presParOf" srcId="{FEDC262A-8731-4C5F-AD7C-27C0D57D32CD}" destId="{9A1BB9F2-9D44-4ED0-BF66-2144DA7A893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8E7536-D841-471A-89C4-99DCD9C6138B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204A90-C18D-42F3-B6F8-AE9EB6FF6E72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Туристические слёты молодых учителей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Фестиваль педагогического мастерства «Академия успеха: шаг в будущее»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Научно-практические сборы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9858A5-AC27-4F20-9128-5D4DB0391CC5}" type="parTrans" cxnId="{A1454E6B-B4FD-4E93-8DD5-E51FEEB20B3E}">
      <dgm:prSet/>
      <dgm:spPr/>
      <dgm:t>
        <a:bodyPr/>
        <a:lstStyle/>
        <a:p>
          <a:endParaRPr lang="ru-RU"/>
        </a:p>
      </dgm:t>
    </dgm:pt>
    <dgm:pt modelId="{21D57479-8766-4A5D-BDEE-67D0FA1CC098}" type="sibTrans" cxnId="{A1454E6B-B4FD-4E93-8DD5-E51FEEB20B3E}">
      <dgm:prSet/>
      <dgm:spPr/>
      <dgm:t>
        <a:bodyPr/>
        <a:lstStyle/>
        <a:p>
          <a:endParaRPr lang="ru-RU"/>
        </a:p>
      </dgm:t>
    </dgm:pt>
    <dgm:pt modelId="{4BBFBA46-54AF-462B-9F07-380C554156EA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Фестиваль инновационных спортивных технологий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Региональное отделение, объединяющее лучших учителей физической культуры России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Фестиваль учительских клубов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ЧЕРУК(Всероссийский Чемпионат региональных учительских клубов)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EC4A13-A302-4439-8148-DC02520183DF}" type="parTrans" cxnId="{A32496C7-C0F9-4CFF-B07F-DE45756DADB9}">
      <dgm:prSet/>
      <dgm:spPr/>
      <dgm:t>
        <a:bodyPr/>
        <a:lstStyle/>
        <a:p>
          <a:endParaRPr lang="ru-RU"/>
        </a:p>
      </dgm:t>
    </dgm:pt>
    <dgm:pt modelId="{EEBB8460-DD00-418C-B74C-1D068CFC1E5D}" type="sibTrans" cxnId="{A32496C7-C0F9-4CFF-B07F-DE45756DADB9}">
      <dgm:prSet/>
      <dgm:spPr/>
      <dgm:t>
        <a:bodyPr/>
        <a:lstStyle/>
        <a:p>
          <a:endParaRPr lang="ru-RU"/>
        </a:p>
      </dgm:t>
    </dgm:pt>
    <dgm:pt modelId="{9C07F1DD-2CAE-4ED2-BA73-EFDD41EC5437}" type="pres">
      <dgm:prSet presAssocID="{298E7536-D841-471A-89C4-99DCD9C613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771EC-48A0-4532-8B2A-8952E89F9122}" type="pres">
      <dgm:prSet presAssocID="{27204A90-C18D-42F3-B6F8-AE9EB6FF6E72}" presName="comp" presStyleCnt="0"/>
      <dgm:spPr/>
    </dgm:pt>
    <dgm:pt modelId="{C5F7E6F9-5913-44F9-8FC9-8B56EED0E6EC}" type="pres">
      <dgm:prSet presAssocID="{27204A90-C18D-42F3-B6F8-AE9EB6FF6E72}" presName="box" presStyleLbl="node1" presStyleIdx="0" presStyleCnt="2"/>
      <dgm:spPr/>
      <dgm:t>
        <a:bodyPr/>
        <a:lstStyle/>
        <a:p>
          <a:endParaRPr lang="ru-RU"/>
        </a:p>
      </dgm:t>
    </dgm:pt>
    <dgm:pt modelId="{162E06BD-9405-4E7D-8E7A-A57FAA456EB0}" type="pres">
      <dgm:prSet presAssocID="{27204A90-C18D-42F3-B6F8-AE9EB6FF6E72}" presName="img" presStyleLbl="fgImgPlace1" presStyleIdx="0" presStyleCnt="2" custScaleX="103616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218FFBB-EB76-404B-9C41-BCA162CC591D}" type="pres">
      <dgm:prSet presAssocID="{27204A90-C18D-42F3-B6F8-AE9EB6FF6E7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72AA7-97EB-4661-9915-7755CB713BCB}" type="pres">
      <dgm:prSet presAssocID="{21D57479-8766-4A5D-BDEE-67D0FA1CC098}" presName="spacer" presStyleCnt="0"/>
      <dgm:spPr/>
    </dgm:pt>
    <dgm:pt modelId="{FD700DFF-F931-4A08-AD70-303A39FEDE99}" type="pres">
      <dgm:prSet presAssocID="{4BBFBA46-54AF-462B-9F07-380C554156EA}" presName="comp" presStyleCnt="0"/>
      <dgm:spPr/>
    </dgm:pt>
    <dgm:pt modelId="{A0C86E11-0B29-4BDB-A220-C82F987BE0B2}" type="pres">
      <dgm:prSet presAssocID="{4BBFBA46-54AF-462B-9F07-380C554156EA}" presName="box" presStyleLbl="node1" presStyleIdx="1" presStyleCnt="2"/>
      <dgm:spPr/>
      <dgm:t>
        <a:bodyPr/>
        <a:lstStyle/>
        <a:p>
          <a:endParaRPr lang="ru-RU"/>
        </a:p>
      </dgm:t>
    </dgm:pt>
    <dgm:pt modelId="{EC23D57D-9021-4FAE-B455-263360EB643C}" type="pres">
      <dgm:prSet presAssocID="{4BBFBA46-54AF-462B-9F07-380C554156EA}" presName="img" presStyleLbl="fgImgPlace1" presStyleIdx="1" presStyleCnt="2" custScaleY="995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34432E-7BA2-42F5-BA0A-5D6D6033E0F4}" type="pres">
      <dgm:prSet presAssocID="{4BBFBA46-54AF-462B-9F07-380C554156E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1027-9182-45E5-A44E-A0AB30153E6D}" type="presOf" srcId="{4BBFBA46-54AF-462B-9F07-380C554156EA}" destId="{7234432E-7BA2-42F5-BA0A-5D6D6033E0F4}" srcOrd="1" destOrd="0" presId="urn:microsoft.com/office/officeart/2005/8/layout/vList4#1"/>
    <dgm:cxn modelId="{A32496C7-C0F9-4CFF-B07F-DE45756DADB9}" srcId="{298E7536-D841-471A-89C4-99DCD9C6138B}" destId="{4BBFBA46-54AF-462B-9F07-380C554156EA}" srcOrd="1" destOrd="0" parTransId="{B0EC4A13-A302-4439-8148-DC02520183DF}" sibTransId="{EEBB8460-DD00-418C-B74C-1D068CFC1E5D}"/>
    <dgm:cxn modelId="{85705A34-FE75-484C-A6B2-B85C010C6DEC}" type="presOf" srcId="{4BBFBA46-54AF-462B-9F07-380C554156EA}" destId="{A0C86E11-0B29-4BDB-A220-C82F987BE0B2}" srcOrd="0" destOrd="0" presId="urn:microsoft.com/office/officeart/2005/8/layout/vList4#1"/>
    <dgm:cxn modelId="{57731B05-47A2-4D53-A240-66163DBB1D8C}" type="presOf" srcId="{27204A90-C18D-42F3-B6F8-AE9EB6FF6E72}" destId="{C5F7E6F9-5913-44F9-8FC9-8B56EED0E6EC}" srcOrd="0" destOrd="0" presId="urn:microsoft.com/office/officeart/2005/8/layout/vList4#1"/>
    <dgm:cxn modelId="{A1454E6B-B4FD-4E93-8DD5-E51FEEB20B3E}" srcId="{298E7536-D841-471A-89C4-99DCD9C6138B}" destId="{27204A90-C18D-42F3-B6F8-AE9EB6FF6E72}" srcOrd="0" destOrd="0" parTransId="{DB9858A5-AC27-4F20-9128-5D4DB0391CC5}" sibTransId="{21D57479-8766-4A5D-BDEE-67D0FA1CC098}"/>
    <dgm:cxn modelId="{A3403C88-68E0-4C11-996B-955B3F712C3F}" type="presOf" srcId="{27204A90-C18D-42F3-B6F8-AE9EB6FF6E72}" destId="{3218FFBB-EB76-404B-9C41-BCA162CC591D}" srcOrd="1" destOrd="0" presId="urn:microsoft.com/office/officeart/2005/8/layout/vList4#1"/>
    <dgm:cxn modelId="{34B455BE-0230-4379-A180-668AC54B9E03}" type="presOf" srcId="{298E7536-D841-471A-89C4-99DCD9C6138B}" destId="{9C07F1DD-2CAE-4ED2-BA73-EFDD41EC5437}" srcOrd="0" destOrd="0" presId="urn:microsoft.com/office/officeart/2005/8/layout/vList4#1"/>
    <dgm:cxn modelId="{ED7E25D9-A0B4-43A6-B0C4-B485B7D9FEC5}" type="presParOf" srcId="{9C07F1DD-2CAE-4ED2-BA73-EFDD41EC5437}" destId="{7C1771EC-48A0-4532-8B2A-8952E89F9122}" srcOrd="0" destOrd="0" presId="urn:microsoft.com/office/officeart/2005/8/layout/vList4#1"/>
    <dgm:cxn modelId="{B4C8AAA8-EACB-4F70-A336-A17E760D574C}" type="presParOf" srcId="{7C1771EC-48A0-4532-8B2A-8952E89F9122}" destId="{C5F7E6F9-5913-44F9-8FC9-8B56EED0E6EC}" srcOrd="0" destOrd="0" presId="urn:microsoft.com/office/officeart/2005/8/layout/vList4#1"/>
    <dgm:cxn modelId="{522E5ABC-933B-4125-9200-DD93116A87D5}" type="presParOf" srcId="{7C1771EC-48A0-4532-8B2A-8952E89F9122}" destId="{162E06BD-9405-4E7D-8E7A-A57FAA456EB0}" srcOrd="1" destOrd="0" presId="urn:microsoft.com/office/officeart/2005/8/layout/vList4#1"/>
    <dgm:cxn modelId="{EE2C747C-4EFF-42B9-B5C5-1EC7E7A32AB0}" type="presParOf" srcId="{7C1771EC-48A0-4532-8B2A-8952E89F9122}" destId="{3218FFBB-EB76-404B-9C41-BCA162CC591D}" srcOrd="2" destOrd="0" presId="urn:microsoft.com/office/officeart/2005/8/layout/vList4#1"/>
    <dgm:cxn modelId="{2F883D23-3195-468E-BF6D-4583448742D1}" type="presParOf" srcId="{9C07F1DD-2CAE-4ED2-BA73-EFDD41EC5437}" destId="{C8C72AA7-97EB-4661-9915-7755CB713BCB}" srcOrd="1" destOrd="0" presId="urn:microsoft.com/office/officeart/2005/8/layout/vList4#1"/>
    <dgm:cxn modelId="{081A0A7B-8597-4099-A38B-9D21116DC1BC}" type="presParOf" srcId="{9C07F1DD-2CAE-4ED2-BA73-EFDD41EC5437}" destId="{FD700DFF-F931-4A08-AD70-303A39FEDE99}" srcOrd="2" destOrd="0" presId="urn:microsoft.com/office/officeart/2005/8/layout/vList4#1"/>
    <dgm:cxn modelId="{7046151A-A5A2-43E6-9D89-F04FC8A5A9C8}" type="presParOf" srcId="{FD700DFF-F931-4A08-AD70-303A39FEDE99}" destId="{A0C86E11-0B29-4BDB-A220-C82F987BE0B2}" srcOrd="0" destOrd="0" presId="urn:microsoft.com/office/officeart/2005/8/layout/vList4#1"/>
    <dgm:cxn modelId="{E5471205-D31B-4D68-AD96-66052F3CC603}" type="presParOf" srcId="{FD700DFF-F931-4A08-AD70-303A39FEDE99}" destId="{EC23D57D-9021-4FAE-B455-263360EB643C}" srcOrd="1" destOrd="0" presId="urn:microsoft.com/office/officeart/2005/8/layout/vList4#1"/>
    <dgm:cxn modelId="{92DA7214-FE6F-45E0-9508-D430A8D0A7F7}" type="presParOf" srcId="{FD700DFF-F931-4A08-AD70-303A39FEDE99}" destId="{7234432E-7BA2-42F5-BA0A-5D6D6033E0F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FEF87-2EE2-4554-BC78-75AB1D19BAEC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8EAC1-2075-4F8C-87C8-CD71423BBD1A}">
      <dgm:prSet phldrT="[Текст]"/>
      <dgm:spPr/>
      <dgm:t>
        <a:bodyPr/>
        <a:lstStyle/>
        <a:p>
          <a:r>
            <a:rPr lang="ru-RU" i="1" dirty="0" smtClean="0"/>
            <a:t>Региональный уровень</a:t>
          </a:r>
          <a:endParaRPr lang="ru-RU" i="1" dirty="0"/>
        </a:p>
      </dgm:t>
    </dgm:pt>
    <dgm:pt modelId="{7120F064-1578-41A8-88EB-F500FCAC5C43}" type="parTrans" cxnId="{3E9AA3AE-D820-4BF2-9420-C10753EA9719}">
      <dgm:prSet/>
      <dgm:spPr/>
      <dgm:t>
        <a:bodyPr/>
        <a:lstStyle/>
        <a:p>
          <a:endParaRPr lang="ru-RU"/>
        </a:p>
      </dgm:t>
    </dgm:pt>
    <dgm:pt modelId="{70F113C0-C311-478E-86F5-A4749AA6C92B}" type="sibTrans" cxnId="{3E9AA3AE-D820-4BF2-9420-C10753EA9719}">
      <dgm:prSet/>
      <dgm:spPr/>
      <dgm:t>
        <a:bodyPr/>
        <a:lstStyle/>
        <a:p>
          <a:endParaRPr lang="ru-RU"/>
        </a:p>
      </dgm:t>
    </dgm:pt>
    <dgm:pt modelId="{EE06CA8A-9230-4C56-8099-1F4CA177D45A}">
      <dgm:prSet phldrT="[Текст]" custT="1"/>
      <dgm:spPr/>
      <dgm:t>
        <a:bodyPr/>
        <a:lstStyle/>
        <a:p>
          <a:r>
            <a:rPr lang="ru-RU" sz="1800" b="1" i="1" dirty="0" smtClean="0"/>
            <a:t>Единовременная денежная выплата в </a:t>
          </a:r>
          <a:r>
            <a:rPr lang="ru-RU" sz="1800" b="1" i="1" smtClean="0"/>
            <a:t>размере </a:t>
          </a:r>
        </a:p>
        <a:p>
          <a:r>
            <a:rPr lang="ru-RU" sz="1800" b="1" i="1" dirty="0" smtClean="0"/>
            <a:t>10 000 рублей</a:t>
          </a:r>
          <a:endParaRPr lang="ru-RU" sz="1800" b="1" i="1" dirty="0"/>
        </a:p>
      </dgm:t>
    </dgm:pt>
    <dgm:pt modelId="{78B0603A-02B0-48CA-96A8-91DC6C4832D6}" type="parTrans" cxnId="{F55273D5-A102-4EA4-A72B-7483A5A73AEF}">
      <dgm:prSet/>
      <dgm:spPr/>
      <dgm:t>
        <a:bodyPr/>
        <a:lstStyle/>
        <a:p>
          <a:endParaRPr lang="ru-RU"/>
        </a:p>
      </dgm:t>
    </dgm:pt>
    <dgm:pt modelId="{C20A5C66-E944-457B-BE9F-FD013190D0D8}" type="sibTrans" cxnId="{F55273D5-A102-4EA4-A72B-7483A5A73AEF}">
      <dgm:prSet/>
      <dgm:spPr/>
      <dgm:t>
        <a:bodyPr/>
        <a:lstStyle/>
        <a:p>
          <a:endParaRPr lang="ru-RU"/>
        </a:p>
      </dgm:t>
    </dgm:pt>
    <dgm:pt modelId="{973FFC1C-FF1E-4213-A601-F6066E99AA58}">
      <dgm:prSet phldrT="[Текст]" custT="1"/>
      <dgm:spPr/>
      <dgm:t>
        <a:bodyPr/>
        <a:lstStyle/>
        <a:p>
          <a:r>
            <a:rPr lang="ru-RU" sz="2000" b="1" i="1" dirty="0" smtClean="0"/>
            <a:t>Ежемесячная выплата в размере 1000 рублей</a:t>
          </a:r>
          <a:endParaRPr lang="ru-RU" sz="2000" b="1" i="1" dirty="0"/>
        </a:p>
      </dgm:t>
    </dgm:pt>
    <dgm:pt modelId="{90ACACDD-32EC-4D39-8612-D2FBCABBD7E1}" type="parTrans" cxnId="{3944DB72-EF63-4B87-AE82-B4536192E468}">
      <dgm:prSet/>
      <dgm:spPr/>
      <dgm:t>
        <a:bodyPr/>
        <a:lstStyle/>
        <a:p>
          <a:endParaRPr lang="ru-RU"/>
        </a:p>
      </dgm:t>
    </dgm:pt>
    <dgm:pt modelId="{1B06F4B6-B70C-4230-B728-DB666B6774AE}" type="sibTrans" cxnId="{3944DB72-EF63-4B87-AE82-B4536192E468}">
      <dgm:prSet/>
      <dgm:spPr/>
      <dgm:t>
        <a:bodyPr/>
        <a:lstStyle/>
        <a:p>
          <a:endParaRPr lang="ru-RU"/>
        </a:p>
      </dgm:t>
    </dgm:pt>
    <dgm:pt modelId="{D583B507-80AF-4847-A4B9-64BE116C6B23}">
      <dgm:prSet phldrT="[Текст]"/>
      <dgm:spPr/>
      <dgm:t>
        <a:bodyPr/>
        <a:lstStyle/>
        <a:p>
          <a:r>
            <a:rPr lang="ru-RU" i="1" dirty="0" smtClean="0"/>
            <a:t>В сельской местности</a:t>
          </a:r>
          <a:r>
            <a:rPr lang="ru-RU" dirty="0" smtClean="0"/>
            <a:t>:</a:t>
          </a:r>
          <a:endParaRPr lang="ru-RU" dirty="0"/>
        </a:p>
      </dgm:t>
    </dgm:pt>
    <dgm:pt modelId="{C70CAB87-355C-44BA-940C-93E3CC095307}" type="parTrans" cxnId="{0EE61140-EF9C-49D5-819F-1536BB999CEA}">
      <dgm:prSet/>
      <dgm:spPr/>
      <dgm:t>
        <a:bodyPr/>
        <a:lstStyle/>
        <a:p>
          <a:endParaRPr lang="ru-RU"/>
        </a:p>
      </dgm:t>
    </dgm:pt>
    <dgm:pt modelId="{4BA10A41-646F-4F56-B636-9865B4C4F5C2}" type="sibTrans" cxnId="{0EE61140-EF9C-49D5-819F-1536BB999CEA}">
      <dgm:prSet/>
      <dgm:spPr/>
      <dgm:t>
        <a:bodyPr/>
        <a:lstStyle/>
        <a:p>
          <a:endParaRPr lang="ru-RU"/>
        </a:p>
      </dgm:t>
    </dgm:pt>
    <dgm:pt modelId="{FB602D1B-7E9D-4BB1-85B4-C6D9E1C17BA3}">
      <dgm:prSet phldrT="[Текст]"/>
      <dgm:spPr/>
      <dgm:t>
        <a:bodyPr/>
        <a:lstStyle/>
        <a:p>
          <a:r>
            <a:rPr lang="ru-RU" b="1" i="1" dirty="0" smtClean="0"/>
            <a:t>Единовременная денежная выплата :</a:t>
          </a:r>
        </a:p>
        <a:p>
          <a:r>
            <a:rPr lang="ru-RU" b="1" i="1" dirty="0" smtClean="0"/>
            <a:t>За первый год работы -20000рублей,</a:t>
          </a:r>
        </a:p>
        <a:p>
          <a:r>
            <a:rPr lang="ru-RU" b="1" i="1" dirty="0" smtClean="0"/>
            <a:t>За второй год работы – 40000 рублей,</a:t>
          </a:r>
        </a:p>
        <a:p>
          <a:r>
            <a:rPr lang="ru-RU" b="1" i="1" dirty="0" smtClean="0"/>
            <a:t>За третий год работы – 60000 рублей</a:t>
          </a:r>
        </a:p>
      </dgm:t>
    </dgm:pt>
    <dgm:pt modelId="{A4FFADA7-06F0-43B8-9435-68EF2BDE67E1}" type="parTrans" cxnId="{6663B037-FE53-4AD4-8255-115D9706AE6A}">
      <dgm:prSet/>
      <dgm:spPr/>
      <dgm:t>
        <a:bodyPr/>
        <a:lstStyle/>
        <a:p>
          <a:endParaRPr lang="ru-RU"/>
        </a:p>
      </dgm:t>
    </dgm:pt>
    <dgm:pt modelId="{56A461E9-F9FF-44B9-B379-B94E8C392296}" type="sibTrans" cxnId="{6663B037-FE53-4AD4-8255-115D9706AE6A}">
      <dgm:prSet/>
      <dgm:spPr/>
      <dgm:t>
        <a:bodyPr/>
        <a:lstStyle/>
        <a:p>
          <a:endParaRPr lang="ru-RU"/>
        </a:p>
      </dgm:t>
    </dgm:pt>
    <dgm:pt modelId="{36690A6D-4938-4B4C-92AF-38E330ED2C31}" type="pres">
      <dgm:prSet presAssocID="{D36FEF87-2EE2-4554-BC78-75AB1D19BAE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ADF413-A0F9-4E10-8BAC-DE4157D8A582}" type="pres">
      <dgm:prSet presAssocID="{D36FEF87-2EE2-4554-BC78-75AB1D19BAEC}" presName="outerBox" presStyleCnt="0"/>
      <dgm:spPr/>
    </dgm:pt>
    <dgm:pt modelId="{45E3B4AA-3F50-4EB3-ABA2-3177B8459174}" type="pres">
      <dgm:prSet presAssocID="{D36FEF87-2EE2-4554-BC78-75AB1D19BAEC}" presName="outerBoxParent" presStyleLbl="node1" presStyleIdx="0" presStyleCnt="2" custLinFactNeighborX="-348" custLinFactNeighborY="-4315"/>
      <dgm:spPr/>
      <dgm:t>
        <a:bodyPr/>
        <a:lstStyle/>
        <a:p>
          <a:endParaRPr lang="ru-RU"/>
        </a:p>
      </dgm:t>
    </dgm:pt>
    <dgm:pt modelId="{1E0B5624-92DA-429C-8CD4-AF6EB972EF00}" type="pres">
      <dgm:prSet presAssocID="{D36FEF87-2EE2-4554-BC78-75AB1D19BAEC}" presName="outerBoxChildren" presStyleCnt="0"/>
      <dgm:spPr/>
    </dgm:pt>
    <dgm:pt modelId="{3C5282F7-CC4F-4657-82A5-21D5A5ACE085}" type="pres">
      <dgm:prSet presAssocID="{EE06CA8A-9230-4C56-8099-1F4CA177D45A}" presName="oChild" presStyleLbl="fgAcc1" presStyleIdx="0" presStyleCnt="3" custScaleX="221681" custLinFactY="-1802" custLinFactNeighborX="298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02DF1-D603-4D16-81E5-69B4563C0C59}" type="pres">
      <dgm:prSet presAssocID="{C20A5C66-E944-457B-BE9F-FD013190D0D8}" presName="outerSibTrans" presStyleCnt="0"/>
      <dgm:spPr/>
    </dgm:pt>
    <dgm:pt modelId="{0729F6BF-FD85-40E0-B73E-25CB4CA71C5A}" type="pres">
      <dgm:prSet presAssocID="{973FFC1C-FF1E-4213-A601-F6066E99AA58}" presName="oChild" presStyleLbl="fgAcc1" presStyleIdx="1" presStyleCnt="3" custScaleX="162960" custLinFactNeighborX="29857" custLinFactNeighborY="2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EFF24-2C26-40EF-B263-C0D9A9D3D2DC}" type="pres">
      <dgm:prSet presAssocID="{D36FEF87-2EE2-4554-BC78-75AB1D19BAEC}" presName="middleBox" presStyleCnt="0"/>
      <dgm:spPr/>
    </dgm:pt>
    <dgm:pt modelId="{0D7401B9-3DF5-4377-8B95-9CCD2A39323A}" type="pres">
      <dgm:prSet presAssocID="{D36FEF87-2EE2-4554-BC78-75AB1D19BAEC}" presName="middleBoxParent" presStyleLbl="node1" presStyleIdx="1" presStyleCnt="2" custScaleX="74104" custScaleY="91344" custLinFactNeighborX="4480" custLinFactNeighborY="-14068"/>
      <dgm:spPr/>
      <dgm:t>
        <a:bodyPr/>
        <a:lstStyle/>
        <a:p>
          <a:endParaRPr lang="ru-RU"/>
        </a:p>
      </dgm:t>
    </dgm:pt>
    <dgm:pt modelId="{D4E47B33-EFA1-449A-B855-4DD236B890A2}" type="pres">
      <dgm:prSet presAssocID="{D36FEF87-2EE2-4554-BC78-75AB1D19BAEC}" presName="middleBoxChildren" presStyleCnt="0"/>
      <dgm:spPr/>
    </dgm:pt>
    <dgm:pt modelId="{977E61A0-5C1E-4C4D-9CDC-1C8FC783DC6B}" type="pres">
      <dgm:prSet presAssocID="{FB602D1B-7E9D-4BB1-85B4-C6D9E1C17BA3}" presName="mChild" presStyleLbl="fgAcc1" presStyleIdx="2" presStyleCnt="3" custScaleX="75952" custScaleY="146858" custLinFactNeighborX="16186" custLinFactNeighborY="-61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EAA878-A09B-43B8-AC74-B968595B8CC0}" type="presOf" srcId="{EE06CA8A-9230-4C56-8099-1F4CA177D45A}" destId="{3C5282F7-CC4F-4657-82A5-21D5A5ACE085}" srcOrd="0" destOrd="0" presId="urn:microsoft.com/office/officeart/2005/8/layout/target2"/>
    <dgm:cxn modelId="{3944DB72-EF63-4B87-AE82-B4536192E468}" srcId="{DAC8EAC1-2075-4F8C-87C8-CD71423BBD1A}" destId="{973FFC1C-FF1E-4213-A601-F6066E99AA58}" srcOrd="1" destOrd="0" parTransId="{90ACACDD-32EC-4D39-8612-D2FBCABBD7E1}" sibTransId="{1B06F4B6-B70C-4230-B728-DB666B6774AE}"/>
    <dgm:cxn modelId="{3E9AA3AE-D820-4BF2-9420-C10753EA9719}" srcId="{D36FEF87-2EE2-4554-BC78-75AB1D19BAEC}" destId="{DAC8EAC1-2075-4F8C-87C8-CD71423BBD1A}" srcOrd="0" destOrd="0" parTransId="{7120F064-1578-41A8-88EB-F500FCAC5C43}" sibTransId="{70F113C0-C311-478E-86F5-A4749AA6C92B}"/>
    <dgm:cxn modelId="{6663B037-FE53-4AD4-8255-115D9706AE6A}" srcId="{D583B507-80AF-4847-A4B9-64BE116C6B23}" destId="{FB602D1B-7E9D-4BB1-85B4-C6D9E1C17BA3}" srcOrd="0" destOrd="0" parTransId="{A4FFADA7-06F0-43B8-9435-68EF2BDE67E1}" sibTransId="{56A461E9-F9FF-44B9-B379-B94E8C392296}"/>
    <dgm:cxn modelId="{0EE61140-EF9C-49D5-819F-1536BB999CEA}" srcId="{D36FEF87-2EE2-4554-BC78-75AB1D19BAEC}" destId="{D583B507-80AF-4847-A4B9-64BE116C6B23}" srcOrd="1" destOrd="0" parTransId="{C70CAB87-355C-44BA-940C-93E3CC095307}" sibTransId="{4BA10A41-646F-4F56-B636-9865B4C4F5C2}"/>
    <dgm:cxn modelId="{07F1DC9C-6571-4BFC-885B-5888E5A765B1}" type="presOf" srcId="{FB602D1B-7E9D-4BB1-85B4-C6D9E1C17BA3}" destId="{977E61A0-5C1E-4C4D-9CDC-1C8FC783DC6B}" srcOrd="0" destOrd="0" presId="urn:microsoft.com/office/officeart/2005/8/layout/target2"/>
    <dgm:cxn modelId="{DCE36B66-3868-425B-8EE5-A6A14D2F45FC}" type="presOf" srcId="{D583B507-80AF-4847-A4B9-64BE116C6B23}" destId="{0D7401B9-3DF5-4377-8B95-9CCD2A39323A}" srcOrd="0" destOrd="0" presId="urn:microsoft.com/office/officeart/2005/8/layout/target2"/>
    <dgm:cxn modelId="{F55273D5-A102-4EA4-A72B-7483A5A73AEF}" srcId="{DAC8EAC1-2075-4F8C-87C8-CD71423BBD1A}" destId="{EE06CA8A-9230-4C56-8099-1F4CA177D45A}" srcOrd="0" destOrd="0" parTransId="{78B0603A-02B0-48CA-96A8-91DC6C4832D6}" sibTransId="{C20A5C66-E944-457B-BE9F-FD013190D0D8}"/>
    <dgm:cxn modelId="{90AA51BE-732C-44EC-9160-F0860F6B0550}" type="presOf" srcId="{D36FEF87-2EE2-4554-BC78-75AB1D19BAEC}" destId="{36690A6D-4938-4B4C-92AF-38E330ED2C31}" srcOrd="0" destOrd="0" presId="urn:microsoft.com/office/officeart/2005/8/layout/target2"/>
    <dgm:cxn modelId="{E956BDFA-36AA-4D79-BEC8-5422E9368A74}" type="presOf" srcId="{DAC8EAC1-2075-4F8C-87C8-CD71423BBD1A}" destId="{45E3B4AA-3F50-4EB3-ABA2-3177B8459174}" srcOrd="0" destOrd="0" presId="urn:microsoft.com/office/officeart/2005/8/layout/target2"/>
    <dgm:cxn modelId="{B2F75A01-522A-4213-85FE-AB1BFB2010F8}" type="presOf" srcId="{973FFC1C-FF1E-4213-A601-F6066E99AA58}" destId="{0729F6BF-FD85-40E0-B73E-25CB4CA71C5A}" srcOrd="0" destOrd="0" presId="urn:microsoft.com/office/officeart/2005/8/layout/target2"/>
    <dgm:cxn modelId="{448DEAB1-ACDD-4D7A-AEBB-0C9A1344BD13}" type="presParOf" srcId="{36690A6D-4938-4B4C-92AF-38E330ED2C31}" destId="{11ADF413-A0F9-4E10-8BAC-DE4157D8A582}" srcOrd="0" destOrd="0" presId="urn:microsoft.com/office/officeart/2005/8/layout/target2"/>
    <dgm:cxn modelId="{2FF9F103-75D6-444A-927D-C170D37C8BA1}" type="presParOf" srcId="{11ADF413-A0F9-4E10-8BAC-DE4157D8A582}" destId="{45E3B4AA-3F50-4EB3-ABA2-3177B8459174}" srcOrd="0" destOrd="0" presId="urn:microsoft.com/office/officeart/2005/8/layout/target2"/>
    <dgm:cxn modelId="{F3E37112-B3D0-4006-978B-6ED1D6146AA6}" type="presParOf" srcId="{11ADF413-A0F9-4E10-8BAC-DE4157D8A582}" destId="{1E0B5624-92DA-429C-8CD4-AF6EB972EF00}" srcOrd="1" destOrd="0" presId="urn:microsoft.com/office/officeart/2005/8/layout/target2"/>
    <dgm:cxn modelId="{301D37B9-C5DB-43BE-8075-D506476059F7}" type="presParOf" srcId="{1E0B5624-92DA-429C-8CD4-AF6EB972EF00}" destId="{3C5282F7-CC4F-4657-82A5-21D5A5ACE085}" srcOrd="0" destOrd="0" presId="urn:microsoft.com/office/officeart/2005/8/layout/target2"/>
    <dgm:cxn modelId="{1A0F7BB5-76F0-4DED-AD18-C001647118C4}" type="presParOf" srcId="{1E0B5624-92DA-429C-8CD4-AF6EB972EF00}" destId="{55D02DF1-D603-4D16-81E5-69B4563C0C59}" srcOrd="1" destOrd="0" presId="urn:microsoft.com/office/officeart/2005/8/layout/target2"/>
    <dgm:cxn modelId="{557165E0-384B-4B09-9D2E-2D7DFC784371}" type="presParOf" srcId="{1E0B5624-92DA-429C-8CD4-AF6EB972EF00}" destId="{0729F6BF-FD85-40E0-B73E-25CB4CA71C5A}" srcOrd="2" destOrd="0" presId="urn:microsoft.com/office/officeart/2005/8/layout/target2"/>
    <dgm:cxn modelId="{FC9FEB00-44D6-44A0-A812-831413CC2560}" type="presParOf" srcId="{36690A6D-4938-4B4C-92AF-38E330ED2C31}" destId="{52FEFF24-2C26-40EF-B263-C0D9A9D3D2DC}" srcOrd="1" destOrd="0" presId="urn:microsoft.com/office/officeart/2005/8/layout/target2"/>
    <dgm:cxn modelId="{6B59F3CA-5AA9-48E7-A6E3-ABC740AD88E6}" type="presParOf" srcId="{52FEFF24-2C26-40EF-B263-C0D9A9D3D2DC}" destId="{0D7401B9-3DF5-4377-8B95-9CCD2A39323A}" srcOrd="0" destOrd="0" presId="urn:microsoft.com/office/officeart/2005/8/layout/target2"/>
    <dgm:cxn modelId="{CCD8C536-C7E5-4432-8BEF-736ACC3BB812}" type="presParOf" srcId="{52FEFF24-2C26-40EF-B263-C0D9A9D3D2DC}" destId="{D4E47B33-EFA1-449A-B855-4DD236B890A2}" srcOrd="1" destOrd="0" presId="urn:microsoft.com/office/officeart/2005/8/layout/target2"/>
    <dgm:cxn modelId="{AC6CD14C-484D-4097-B58E-F69AA7E0EBAF}" type="presParOf" srcId="{D4E47B33-EFA1-449A-B855-4DD236B890A2}" destId="{977E61A0-5C1E-4C4D-9CDC-1C8FC783DC6B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A1A53-CA71-4923-9969-DC0903F485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AD9A6A-61E5-4EB9-87B6-9CD369437796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Молодые специалисты дошкольных образовательных учреждений, имеющие статус молодых специалистов и работающие  в областном центре и малых городах области (Димитровград, Инза, Барыш, Сенгилей, Новоульяновск) имеют право на получение единовременных выплат в размере:</a:t>
          </a:r>
        </a:p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первый год работы – </a:t>
          </a:r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20000 рублей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второй год работы – </a:t>
          </a:r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40000 рублей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третий год работы – </a:t>
          </a:r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60000 рублей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algn="l"/>
          <a:endParaRPr lang="ru-RU" sz="500" dirty="0"/>
        </a:p>
      </dgm:t>
    </dgm:pt>
    <dgm:pt modelId="{9A691F8D-019A-4FAF-B7B7-E027A187E5EF}" type="parTrans" cxnId="{CCDA600F-F915-4A72-80F8-E604E64699AB}">
      <dgm:prSet/>
      <dgm:spPr/>
      <dgm:t>
        <a:bodyPr/>
        <a:lstStyle/>
        <a:p>
          <a:endParaRPr lang="ru-RU"/>
        </a:p>
      </dgm:t>
    </dgm:pt>
    <dgm:pt modelId="{5989D42B-424D-4DB6-AA71-6722513197B7}" type="sibTrans" cxnId="{CCDA600F-F915-4A72-80F8-E604E64699AB}">
      <dgm:prSet/>
      <dgm:spPr/>
      <dgm:t>
        <a:bodyPr/>
        <a:lstStyle/>
        <a:p>
          <a:endParaRPr lang="ru-RU"/>
        </a:p>
      </dgm:t>
    </dgm:pt>
    <dgm:pt modelId="{B87449BC-EB22-483C-93B9-2842D1B21006}" type="pres">
      <dgm:prSet presAssocID="{D47A1A53-CA71-4923-9969-DC0903F485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8D02F-F881-4842-99AF-D2735DD20BD7}" type="pres">
      <dgm:prSet presAssocID="{6AAD9A6A-61E5-4EB9-87B6-9CD369437796}" presName="parentLin" presStyleCnt="0"/>
      <dgm:spPr/>
    </dgm:pt>
    <dgm:pt modelId="{1FEC9759-1293-4658-9CFC-567F2FEF060B}" type="pres">
      <dgm:prSet presAssocID="{6AAD9A6A-61E5-4EB9-87B6-9CD36943779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FA3F164-B6FB-4231-B403-7E8FA835782D}" type="pres">
      <dgm:prSet presAssocID="{6AAD9A6A-61E5-4EB9-87B6-9CD369437796}" presName="parentText" presStyleLbl="node1" presStyleIdx="0" presStyleCnt="1" custScaleX="134000" custScaleY="242888" custLinFactNeighborX="-16132" custLinFactNeighborY="-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DF2BC-DD41-4D28-8C9B-45AAB0B2EB5B}" type="pres">
      <dgm:prSet presAssocID="{6AAD9A6A-61E5-4EB9-87B6-9CD369437796}" presName="negativeSpace" presStyleCnt="0"/>
      <dgm:spPr/>
    </dgm:pt>
    <dgm:pt modelId="{40E9AB07-93BA-45AF-A24A-5E1AA9071071}" type="pres">
      <dgm:prSet presAssocID="{6AAD9A6A-61E5-4EB9-87B6-9CD36943779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AF984-6061-4069-81E3-1DDC60661E4A}" type="presOf" srcId="{6AAD9A6A-61E5-4EB9-87B6-9CD369437796}" destId="{1FEC9759-1293-4658-9CFC-567F2FEF060B}" srcOrd="0" destOrd="0" presId="urn:microsoft.com/office/officeart/2005/8/layout/list1"/>
    <dgm:cxn modelId="{CCDA600F-F915-4A72-80F8-E604E64699AB}" srcId="{D47A1A53-CA71-4923-9969-DC0903F485EB}" destId="{6AAD9A6A-61E5-4EB9-87B6-9CD369437796}" srcOrd="0" destOrd="0" parTransId="{9A691F8D-019A-4FAF-B7B7-E027A187E5EF}" sibTransId="{5989D42B-424D-4DB6-AA71-6722513197B7}"/>
    <dgm:cxn modelId="{68B493E2-5EE0-4A40-AB44-555E6BA1AB93}" type="presOf" srcId="{D47A1A53-CA71-4923-9969-DC0903F485EB}" destId="{B87449BC-EB22-483C-93B9-2842D1B21006}" srcOrd="0" destOrd="0" presId="urn:microsoft.com/office/officeart/2005/8/layout/list1"/>
    <dgm:cxn modelId="{D4F6C988-05F5-4372-A908-62E1D5A1BF9E}" type="presOf" srcId="{6AAD9A6A-61E5-4EB9-87B6-9CD369437796}" destId="{4FA3F164-B6FB-4231-B403-7E8FA835782D}" srcOrd="1" destOrd="0" presId="urn:microsoft.com/office/officeart/2005/8/layout/list1"/>
    <dgm:cxn modelId="{3C2F6E9E-018F-420E-A3A0-7C1E518B06AC}" type="presParOf" srcId="{B87449BC-EB22-483C-93B9-2842D1B21006}" destId="{0788D02F-F881-4842-99AF-D2735DD20BD7}" srcOrd="0" destOrd="0" presId="urn:microsoft.com/office/officeart/2005/8/layout/list1"/>
    <dgm:cxn modelId="{B9AFC7BC-A554-46E4-A8EE-EC4AD1F64048}" type="presParOf" srcId="{0788D02F-F881-4842-99AF-D2735DD20BD7}" destId="{1FEC9759-1293-4658-9CFC-567F2FEF060B}" srcOrd="0" destOrd="0" presId="urn:microsoft.com/office/officeart/2005/8/layout/list1"/>
    <dgm:cxn modelId="{C28BE9FB-9FCE-4BDA-94D6-197A95FD64FF}" type="presParOf" srcId="{0788D02F-F881-4842-99AF-D2735DD20BD7}" destId="{4FA3F164-B6FB-4231-B403-7E8FA835782D}" srcOrd="1" destOrd="0" presId="urn:microsoft.com/office/officeart/2005/8/layout/list1"/>
    <dgm:cxn modelId="{6B0C3207-3D82-4D83-A568-40CBA5B68497}" type="presParOf" srcId="{B87449BC-EB22-483C-93B9-2842D1B21006}" destId="{D7ADF2BC-DD41-4D28-8C9B-45AAB0B2EB5B}" srcOrd="1" destOrd="0" presId="urn:microsoft.com/office/officeart/2005/8/layout/list1"/>
    <dgm:cxn modelId="{1E976D72-DEF7-4459-8861-B8E1819D8A7B}" type="presParOf" srcId="{B87449BC-EB22-483C-93B9-2842D1B21006}" destId="{40E9AB07-93BA-45AF-A24A-5E1AA907107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F6E8B-B702-4783-8E42-65B4497C1EA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2C86A1-3338-4C8E-BD0A-5E1A6073F992}">
      <dgm:prSet phldrT="[Текст]" custT="1"/>
      <dgm:spPr/>
      <dgm:t>
        <a:bodyPr/>
        <a:lstStyle/>
        <a:p>
          <a:r>
            <a:rPr lang="ru-RU" sz="2800" dirty="0" smtClean="0"/>
            <a:t>«</a:t>
          </a:r>
          <a:r>
            <a:rPr lang="ru-RU" sz="2000" dirty="0" smtClean="0"/>
            <a:t>Губернаторская ипотека» направлена на помощь в приобретении жилья работникам бюджетной сферы и приоритетных отраслей промышленности</a:t>
          </a:r>
          <a:endParaRPr lang="ru-RU" sz="2000" dirty="0"/>
        </a:p>
      </dgm:t>
    </dgm:pt>
    <dgm:pt modelId="{99BA5767-FD25-41B7-952C-21AABB04EF89}" type="parTrans" cxnId="{4B4F3B62-A7DB-4A93-9CE8-1DEBB6125DC4}">
      <dgm:prSet/>
      <dgm:spPr/>
      <dgm:t>
        <a:bodyPr/>
        <a:lstStyle/>
        <a:p>
          <a:endParaRPr lang="ru-RU"/>
        </a:p>
      </dgm:t>
    </dgm:pt>
    <dgm:pt modelId="{1952EDA9-5E3F-428D-9887-70C21410E1EA}" type="sibTrans" cxnId="{4B4F3B62-A7DB-4A93-9CE8-1DEBB6125DC4}">
      <dgm:prSet/>
      <dgm:spPr/>
      <dgm:t>
        <a:bodyPr/>
        <a:lstStyle/>
        <a:p>
          <a:endParaRPr lang="ru-RU"/>
        </a:p>
      </dgm:t>
    </dgm:pt>
    <dgm:pt modelId="{1A6A8060-2027-4762-AB92-B5BC2A2EC54C}">
      <dgm:prSet phldrT="[Текст]" custT="1"/>
      <dgm:spPr/>
      <dgm:t>
        <a:bodyPr/>
        <a:lstStyle/>
        <a:p>
          <a:pPr algn="just"/>
          <a:r>
            <a:rPr lang="ru-RU" sz="1600" b="0" i="0" dirty="0" smtClean="0"/>
            <a:t>Размер процентной ставки для заемщика в первый год составит 0% годовых, во второй — 5%, в третий — 10%. В последующие годы кредитование будет осуществляться из расчета процентной ставки 11,4% годовых.</a:t>
          </a:r>
          <a:endParaRPr lang="ru-RU" sz="1600" b="0" i="0" dirty="0"/>
        </a:p>
      </dgm:t>
    </dgm:pt>
    <dgm:pt modelId="{874CE407-3542-4EE9-9D92-831AFA3AEEFF}" type="parTrans" cxnId="{E17DF962-CE8F-4B5C-ADA7-B9BC77B90BEA}">
      <dgm:prSet/>
      <dgm:spPr/>
      <dgm:t>
        <a:bodyPr/>
        <a:lstStyle/>
        <a:p>
          <a:endParaRPr lang="ru-RU"/>
        </a:p>
      </dgm:t>
    </dgm:pt>
    <dgm:pt modelId="{88DA5024-9086-404B-BB23-8853F08A70AA}" type="sibTrans" cxnId="{E17DF962-CE8F-4B5C-ADA7-B9BC77B90BEA}">
      <dgm:prSet/>
      <dgm:spPr/>
      <dgm:t>
        <a:bodyPr/>
        <a:lstStyle/>
        <a:p>
          <a:endParaRPr lang="ru-RU"/>
        </a:p>
      </dgm:t>
    </dgm:pt>
    <dgm:pt modelId="{4C90A8A6-834A-4C82-9B88-AA984FE262E5}">
      <dgm:prSet phldrT="[Текст]" custT="1"/>
      <dgm:spPr/>
      <dgm:t>
        <a:bodyPr/>
        <a:lstStyle/>
        <a:p>
          <a:pPr algn="l"/>
          <a:r>
            <a:rPr lang="ru-RU" sz="1600" b="0" i="0" dirty="0" smtClean="0"/>
            <a:t>участники программы смогут получить единовременную социальную выплату для погашения части первоначального взноса в размере 100 тысяч рублей, средства на это в размере 20 млн. рублей заложены в областном бюджете</a:t>
          </a:r>
          <a:endParaRPr lang="ru-RU" sz="1600" b="0" i="0" dirty="0"/>
        </a:p>
      </dgm:t>
    </dgm:pt>
    <dgm:pt modelId="{B6C33837-94D6-42DE-B953-2C50C087A665}" type="parTrans" cxnId="{215FC113-12FA-4617-8CB0-EF5E8328A23D}">
      <dgm:prSet/>
      <dgm:spPr/>
      <dgm:t>
        <a:bodyPr/>
        <a:lstStyle/>
        <a:p>
          <a:endParaRPr lang="ru-RU"/>
        </a:p>
      </dgm:t>
    </dgm:pt>
    <dgm:pt modelId="{FA744196-C137-45C0-83CD-742CEB72E1BE}" type="sibTrans" cxnId="{215FC113-12FA-4617-8CB0-EF5E8328A23D}">
      <dgm:prSet/>
      <dgm:spPr/>
      <dgm:t>
        <a:bodyPr/>
        <a:lstStyle/>
        <a:p>
          <a:endParaRPr lang="ru-RU"/>
        </a:p>
      </dgm:t>
    </dgm:pt>
    <dgm:pt modelId="{A549FB75-2D0B-4FA6-A2E6-DE077934577E}" type="pres">
      <dgm:prSet presAssocID="{32BF6E8B-B702-4783-8E42-65B4497C1E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D476E9-BEE7-421B-9E6A-03B03FD3DC39}" type="pres">
      <dgm:prSet presAssocID="{242C86A1-3338-4C8E-BD0A-5E1A6073F992}" presName="composite" presStyleCnt="0"/>
      <dgm:spPr/>
    </dgm:pt>
    <dgm:pt modelId="{C10E453F-6BEB-4772-A996-FC65A2669AEB}" type="pres">
      <dgm:prSet presAssocID="{242C86A1-3338-4C8E-BD0A-5E1A6073F992}" presName="parTx" presStyleLbl="alignNode1" presStyleIdx="0" presStyleCnt="1" custScaleY="84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D7867-35A5-4767-8AB3-24D36748C34F}" type="pres">
      <dgm:prSet presAssocID="{242C86A1-3338-4C8E-BD0A-5E1A6073F992}" presName="desTx" presStyleLbl="alignAccFollowNode1" presStyleIdx="0" presStyleCnt="1" custScaleY="100000" custLinFactNeighborX="-348" custLinFactNeighborY="-1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F3B62-A7DB-4A93-9CE8-1DEBB6125DC4}" srcId="{32BF6E8B-B702-4783-8E42-65B4497C1EA9}" destId="{242C86A1-3338-4C8E-BD0A-5E1A6073F992}" srcOrd="0" destOrd="0" parTransId="{99BA5767-FD25-41B7-952C-21AABB04EF89}" sibTransId="{1952EDA9-5E3F-428D-9887-70C21410E1EA}"/>
    <dgm:cxn modelId="{E17DF962-CE8F-4B5C-ADA7-B9BC77B90BEA}" srcId="{242C86A1-3338-4C8E-BD0A-5E1A6073F992}" destId="{1A6A8060-2027-4762-AB92-B5BC2A2EC54C}" srcOrd="0" destOrd="0" parTransId="{874CE407-3542-4EE9-9D92-831AFA3AEEFF}" sibTransId="{88DA5024-9086-404B-BB23-8853F08A70AA}"/>
    <dgm:cxn modelId="{9D39C9EC-0B1A-4B09-8D95-152EFE078490}" type="presOf" srcId="{4C90A8A6-834A-4C82-9B88-AA984FE262E5}" destId="{4B9D7867-35A5-4767-8AB3-24D36748C34F}" srcOrd="0" destOrd="1" presId="urn:microsoft.com/office/officeart/2005/8/layout/hList1"/>
    <dgm:cxn modelId="{92C88447-A32C-406E-B01F-429D4172AA1B}" type="presOf" srcId="{242C86A1-3338-4C8E-BD0A-5E1A6073F992}" destId="{C10E453F-6BEB-4772-A996-FC65A2669AEB}" srcOrd="0" destOrd="0" presId="urn:microsoft.com/office/officeart/2005/8/layout/hList1"/>
    <dgm:cxn modelId="{0F6A7875-97A7-40BD-A09C-61C4D098A103}" type="presOf" srcId="{1A6A8060-2027-4762-AB92-B5BC2A2EC54C}" destId="{4B9D7867-35A5-4767-8AB3-24D36748C34F}" srcOrd="0" destOrd="0" presId="urn:microsoft.com/office/officeart/2005/8/layout/hList1"/>
    <dgm:cxn modelId="{232EC577-86AA-4316-AB9B-1B0C0DF46DCF}" type="presOf" srcId="{32BF6E8B-B702-4783-8E42-65B4497C1EA9}" destId="{A549FB75-2D0B-4FA6-A2E6-DE077934577E}" srcOrd="0" destOrd="0" presId="urn:microsoft.com/office/officeart/2005/8/layout/hList1"/>
    <dgm:cxn modelId="{215FC113-12FA-4617-8CB0-EF5E8328A23D}" srcId="{242C86A1-3338-4C8E-BD0A-5E1A6073F992}" destId="{4C90A8A6-834A-4C82-9B88-AA984FE262E5}" srcOrd="1" destOrd="0" parTransId="{B6C33837-94D6-42DE-B953-2C50C087A665}" sibTransId="{FA744196-C137-45C0-83CD-742CEB72E1BE}"/>
    <dgm:cxn modelId="{DD2CE957-B435-4645-8710-F0062B320C7B}" type="presParOf" srcId="{A549FB75-2D0B-4FA6-A2E6-DE077934577E}" destId="{46D476E9-BEE7-421B-9E6A-03B03FD3DC39}" srcOrd="0" destOrd="0" presId="urn:microsoft.com/office/officeart/2005/8/layout/hList1"/>
    <dgm:cxn modelId="{33D517D4-9EBE-4E9B-8957-FA01D82BB778}" type="presParOf" srcId="{46D476E9-BEE7-421B-9E6A-03B03FD3DC39}" destId="{C10E453F-6BEB-4772-A996-FC65A2669AEB}" srcOrd="0" destOrd="0" presId="urn:microsoft.com/office/officeart/2005/8/layout/hList1"/>
    <dgm:cxn modelId="{333A33E7-5104-45B5-89E5-4C2E8A759DD5}" type="presParOf" srcId="{46D476E9-BEE7-421B-9E6A-03B03FD3DC39}" destId="{4B9D7867-35A5-4767-8AB3-24D36748C34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5F6201-E169-4B24-A56B-8D8EE9324B4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45B1F-0881-4568-8E88-2EE618B36B38}">
      <dgm:prSet phldrT="[Текст]" custT="1"/>
      <dgm:spPr/>
      <dgm:t>
        <a:bodyPr anchor="t" anchorCtr="0"/>
        <a:lstStyle/>
        <a:p>
          <a:r>
            <a:rPr lang="ru-RU" sz="2000" u="none" dirty="0" smtClean="0">
              <a:solidFill>
                <a:srgbClr val="FFFF00"/>
              </a:solidFill>
            </a:rPr>
            <a:t>«</a:t>
          </a:r>
          <a:r>
            <a:rPr lang="ru-RU" sz="2000" b="1" u="none" dirty="0" smtClean="0">
              <a:solidFill>
                <a:srgbClr val="FFFF00"/>
              </a:solidFill>
            </a:rPr>
            <a:t>Доступное и комфортное жилье - гражданам России» </a:t>
          </a:r>
          <a:r>
            <a:rPr lang="ru-RU" sz="2000" dirty="0" smtClean="0"/>
            <a:t>на территории Ульяновской области успешно реализуется проект по </a:t>
          </a:r>
          <a:r>
            <a:rPr lang="ru-RU" sz="2000" b="1" dirty="0" smtClean="0"/>
            <a:t>предоставлению социальных выплат в виде субсидий на приобретение жилья в ипотеку, которая составляет 50% от суммы первоначального взноса, но не более 150 тыс. рублей</a:t>
          </a:r>
          <a:r>
            <a:rPr lang="ru-RU" sz="2000" dirty="0" smtClean="0"/>
            <a:t>.</a:t>
          </a:r>
          <a:endParaRPr lang="ru-RU" sz="2000" dirty="0"/>
        </a:p>
      </dgm:t>
    </dgm:pt>
    <dgm:pt modelId="{973028F8-51C4-49C4-BE0B-F8EC888E63AA}" type="parTrans" cxnId="{7A7F2D98-531D-4EF2-A3FB-A8CBF30AA16E}">
      <dgm:prSet/>
      <dgm:spPr/>
      <dgm:t>
        <a:bodyPr/>
        <a:lstStyle/>
        <a:p>
          <a:endParaRPr lang="ru-RU"/>
        </a:p>
      </dgm:t>
    </dgm:pt>
    <dgm:pt modelId="{C5E53E71-2236-47FC-B63C-5F478C1780C1}" type="sibTrans" cxnId="{7A7F2D98-531D-4EF2-A3FB-A8CBF30AA16E}">
      <dgm:prSet/>
      <dgm:spPr/>
      <dgm:t>
        <a:bodyPr/>
        <a:lstStyle/>
        <a:p>
          <a:endParaRPr lang="ru-RU"/>
        </a:p>
      </dgm:t>
    </dgm:pt>
    <dgm:pt modelId="{D2D7D219-CB76-456E-BCF8-341E7DF63F99}">
      <dgm:prSet/>
      <dgm:spPr/>
      <dgm:t>
        <a:bodyPr/>
        <a:lstStyle/>
        <a:p>
          <a:r>
            <a:rPr lang="ru-RU" b="0" dirty="0" smtClean="0"/>
            <a:t>Молодые специалисты, работающие в сельской местности, в рамках Федеральной целевой программы </a:t>
          </a:r>
          <a:r>
            <a:rPr lang="ru-RU" b="1" dirty="0" smtClean="0">
              <a:solidFill>
                <a:srgbClr val="FFFF00"/>
              </a:solidFill>
            </a:rPr>
            <a:t>«Устойчивое развитие сельских территорий на 2014 – 2017 годы и на период до 2020 года»</a:t>
          </a:r>
          <a:r>
            <a:rPr lang="ru-RU" b="0" dirty="0" smtClean="0">
              <a:solidFill>
                <a:srgbClr val="FFFF00"/>
              </a:solidFill>
            </a:rPr>
            <a:t>, </a:t>
          </a:r>
          <a:r>
            <a:rPr lang="ru-RU" b="0" dirty="0" smtClean="0"/>
            <a:t>могут  быть обеспечены доступным жильём на селе на основе </a:t>
          </a:r>
          <a:r>
            <a:rPr lang="ru-RU" b="0" dirty="0" err="1" smtClean="0"/>
            <a:t>софинансирования</a:t>
          </a:r>
          <a:r>
            <a:rPr lang="ru-RU" b="0" dirty="0" smtClean="0"/>
            <a:t> расходов на строительство за счёт средств федерального бюджета, бюджета Ульяновской области (70% расчётной стоимости жилья) и собственные средства заявителя, средства ипотечного кредитования (30 % расчётной стоимости жилья)</a:t>
          </a:r>
          <a:endParaRPr lang="ru-RU" b="0" dirty="0"/>
        </a:p>
      </dgm:t>
    </dgm:pt>
    <dgm:pt modelId="{E021062A-F5EA-4056-B17E-E07FD2556453}" type="parTrans" cxnId="{B0BFB862-C4C3-4AC2-AE16-40745532176C}">
      <dgm:prSet/>
      <dgm:spPr/>
      <dgm:t>
        <a:bodyPr/>
        <a:lstStyle/>
        <a:p>
          <a:endParaRPr lang="ru-RU"/>
        </a:p>
      </dgm:t>
    </dgm:pt>
    <dgm:pt modelId="{407F0560-ED38-4A1B-88C2-C837311AE840}" type="sibTrans" cxnId="{B0BFB862-C4C3-4AC2-AE16-40745532176C}">
      <dgm:prSet/>
      <dgm:spPr/>
      <dgm:t>
        <a:bodyPr/>
        <a:lstStyle/>
        <a:p>
          <a:endParaRPr lang="ru-RU"/>
        </a:p>
      </dgm:t>
    </dgm:pt>
    <dgm:pt modelId="{10265FD4-95BB-4BD5-97F3-D8DB25CBECFE}" type="pres">
      <dgm:prSet presAssocID="{585F6201-E169-4B24-A56B-8D8EE9324B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4CE85-B689-4037-AFCF-C84BC8E7CA6B}" type="pres">
      <dgm:prSet presAssocID="{A8045B1F-0881-4568-8E88-2EE618B36B38}" presName="node" presStyleLbl="node1" presStyleIdx="0" presStyleCnt="2" custScaleY="184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DB335-E07F-41D3-A1C1-8A3004E9468B}" type="pres">
      <dgm:prSet presAssocID="{C5E53E71-2236-47FC-B63C-5F478C1780C1}" presName="sibTrans" presStyleCnt="0"/>
      <dgm:spPr/>
    </dgm:pt>
    <dgm:pt modelId="{3EC41A0D-1F79-4D27-B814-B72C44978A4C}" type="pres">
      <dgm:prSet presAssocID="{D2D7D219-CB76-456E-BCF8-341E7DF63F99}" presName="node" presStyleLbl="node1" presStyleIdx="1" presStyleCnt="2" custScaleX="99749" custScaleY="184836" custLinFactNeighborX="-5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F2D98-531D-4EF2-A3FB-A8CBF30AA16E}" srcId="{585F6201-E169-4B24-A56B-8D8EE9324B43}" destId="{A8045B1F-0881-4568-8E88-2EE618B36B38}" srcOrd="0" destOrd="0" parTransId="{973028F8-51C4-49C4-BE0B-F8EC888E63AA}" sibTransId="{C5E53E71-2236-47FC-B63C-5F478C1780C1}"/>
    <dgm:cxn modelId="{19018821-9356-4E39-9BA9-22FB480D756F}" type="presOf" srcId="{585F6201-E169-4B24-A56B-8D8EE9324B43}" destId="{10265FD4-95BB-4BD5-97F3-D8DB25CBECFE}" srcOrd="0" destOrd="0" presId="urn:microsoft.com/office/officeart/2005/8/layout/default#1"/>
    <dgm:cxn modelId="{BECDC980-4A44-45AF-9077-97351F9BA36E}" type="presOf" srcId="{D2D7D219-CB76-456E-BCF8-341E7DF63F99}" destId="{3EC41A0D-1F79-4D27-B814-B72C44978A4C}" srcOrd="0" destOrd="0" presId="urn:microsoft.com/office/officeart/2005/8/layout/default#1"/>
    <dgm:cxn modelId="{CEF3A84D-AD01-4E8B-9209-9975A4881994}" type="presOf" srcId="{A8045B1F-0881-4568-8E88-2EE618B36B38}" destId="{6174CE85-B689-4037-AFCF-C84BC8E7CA6B}" srcOrd="0" destOrd="0" presId="urn:microsoft.com/office/officeart/2005/8/layout/default#1"/>
    <dgm:cxn modelId="{B0BFB862-C4C3-4AC2-AE16-40745532176C}" srcId="{585F6201-E169-4B24-A56B-8D8EE9324B43}" destId="{D2D7D219-CB76-456E-BCF8-341E7DF63F99}" srcOrd="1" destOrd="0" parTransId="{E021062A-F5EA-4056-B17E-E07FD2556453}" sibTransId="{407F0560-ED38-4A1B-88C2-C837311AE840}"/>
    <dgm:cxn modelId="{B77CFE47-6CC7-4648-B851-AA1F8EB2322E}" type="presParOf" srcId="{10265FD4-95BB-4BD5-97F3-D8DB25CBECFE}" destId="{6174CE85-B689-4037-AFCF-C84BC8E7CA6B}" srcOrd="0" destOrd="0" presId="urn:microsoft.com/office/officeart/2005/8/layout/default#1"/>
    <dgm:cxn modelId="{06C2AB78-7B12-4551-9293-E6D959FA1980}" type="presParOf" srcId="{10265FD4-95BB-4BD5-97F3-D8DB25CBECFE}" destId="{0D4DB335-E07F-41D3-A1C1-8A3004E9468B}" srcOrd="1" destOrd="0" presId="urn:microsoft.com/office/officeart/2005/8/layout/default#1"/>
    <dgm:cxn modelId="{D2FA7F19-B038-4D09-990C-E150835515A6}" type="presParOf" srcId="{10265FD4-95BB-4BD5-97F3-D8DB25CBECFE}" destId="{3EC41A0D-1F79-4D27-B814-B72C44978A4C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7E99BF-7931-4C5D-8CEE-7AF6AF9A31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BB5275-21CC-4433-A9E0-B1EDF6745E3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02ED095-3038-47F4-9F61-8587D04EB220}" type="parTrans" cxnId="{7BEDB07F-7E4A-4E25-A537-4628F73F618C}">
      <dgm:prSet/>
      <dgm:spPr/>
      <dgm:t>
        <a:bodyPr/>
        <a:lstStyle/>
        <a:p>
          <a:endParaRPr lang="ru-RU"/>
        </a:p>
      </dgm:t>
    </dgm:pt>
    <dgm:pt modelId="{7BA03699-B626-4295-B8D0-B75182D8BA98}" type="sibTrans" cxnId="{7BEDB07F-7E4A-4E25-A537-4628F73F618C}">
      <dgm:prSet/>
      <dgm:spPr/>
      <dgm:t>
        <a:bodyPr/>
        <a:lstStyle/>
        <a:p>
          <a:endParaRPr lang="ru-RU"/>
        </a:p>
      </dgm:t>
    </dgm:pt>
    <dgm:pt modelId="{442793F4-C7AD-4158-ABD2-F15BF803B4B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0070C0"/>
              </a:solidFill>
            </a:rPr>
            <a:t>Заработная плата педагогических работников</a:t>
          </a:r>
          <a:r>
            <a:rPr lang="ru-RU" sz="2000" dirty="0" smtClean="0"/>
            <a:t>:</a:t>
          </a:r>
          <a:endParaRPr lang="ru-RU" sz="2000" dirty="0"/>
        </a:p>
      </dgm:t>
    </dgm:pt>
    <dgm:pt modelId="{3ACDC1C3-4D8F-4212-90B2-27EFD93F0AB1}" type="parTrans" cxnId="{C2AABA84-A8BC-4CE1-B277-FAE21A9D141A}">
      <dgm:prSet/>
      <dgm:spPr/>
      <dgm:t>
        <a:bodyPr/>
        <a:lstStyle/>
        <a:p>
          <a:endParaRPr lang="ru-RU"/>
        </a:p>
      </dgm:t>
    </dgm:pt>
    <dgm:pt modelId="{1EEC1363-54EE-4E9A-851E-4CF10C20D938}" type="sibTrans" cxnId="{C2AABA84-A8BC-4CE1-B277-FAE21A9D141A}">
      <dgm:prSet/>
      <dgm:spPr/>
      <dgm:t>
        <a:bodyPr/>
        <a:lstStyle/>
        <a:p>
          <a:endParaRPr lang="ru-RU"/>
        </a:p>
      </dgm:t>
    </dgm:pt>
    <dgm:pt modelId="{A3733F2A-0734-45C3-876B-01B358BF312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Фиксированный должностной оклад</a:t>
          </a:r>
          <a:endParaRPr lang="ru-RU" sz="2000" dirty="0"/>
        </a:p>
      </dgm:t>
    </dgm:pt>
    <dgm:pt modelId="{80E691B0-C1C2-4248-BAD6-ACEE167A393A}" type="parTrans" cxnId="{51C0792E-983A-4825-A8F3-5548F113ECD3}">
      <dgm:prSet/>
      <dgm:spPr/>
      <dgm:t>
        <a:bodyPr/>
        <a:lstStyle/>
        <a:p>
          <a:endParaRPr lang="ru-RU"/>
        </a:p>
      </dgm:t>
    </dgm:pt>
    <dgm:pt modelId="{4C8D659D-539D-44ED-A6B0-1F8F5F08E8CE}" type="sibTrans" cxnId="{51C0792E-983A-4825-A8F3-5548F113ECD3}">
      <dgm:prSet/>
      <dgm:spPr/>
      <dgm:t>
        <a:bodyPr/>
        <a:lstStyle/>
        <a:p>
          <a:endParaRPr lang="ru-RU"/>
        </a:p>
      </dgm:t>
    </dgm:pt>
    <dgm:pt modelId="{EB485FDC-4410-43B4-A86D-BD0F77883C2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5DB0412-75A6-4666-8ADF-35E860F4662F}" type="parTrans" cxnId="{74498BC1-33AB-4855-BA1D-3CE14B26BF0C}">
      <dgm:prSet/>
      <dgm:spPr/>
      <dgm:t>
        <a:bodyPr/>
        <a:lstStyle/>
        <a:p>
          <a:endParaRPr lang="ru-RU"/>
        </a:p>
      </dgm:t>
    </dgm:pt>
    <dgm:pt modelId="{5ECB200E-5558-4AC3-BB27-ECF458943B03}" type="sibTrans" cxnId="{74498BC1-33AB-4855-BA1D-3CE14B26BF0C}">
      <dgm:prSet/>
      <dgm:spPr/>
      <dgm:t>
        <a:bodyPr/>
        <a:lstStyle/>
        <a:p>
          <a:endParaRPr lang="ru-RU"/>
        </a:p>
      </dgm:t>
    </dgm:pt>
    <dgm:pt modelId="{9D61F6C9-17D9-4D8C-AF47-CE165AA6680C}">
      <dgm:prSet phldrT="[Текст]" custT="1"/>
      <dgm:spPr/>
      <dgm:t>
        <a:bodyPr/>
        <a:lstStyle/>
        <a:p>
          <a:r>
            <a:rPr lang="ru-RU" sz="3200" dirty="0" smtClean="0"/>
            <a:t>Компенсационные выплаты </a:t>
          </a:r>
          <a:endParaRPr lang="ru-RU" sz="3200" dirty="0"/>
        </a:p>
      </dgm:t>
    </dgm:pt>
    <dgm:pt modelId="{FE1EE147-2AD7-4D4F-B88C-928B0089C34E}" type="parTrans" cxnId="{BEEC208B-A71D-4A4A-9AB4-49D6ED888963}">
      <dgm:prSet/>
      <dgm:spPr/>
      <dgm:t>
        <a:bodyPr/>
        <a:lstStyle/>
        <a:p>
          <a:endParaRPr lang="ru-RU"/>
        </a:p>
      </dgm:t>
    </dgm:pt>
    <dgm:pt modelId="{090A44B5-4700-493B-822C-6D88A11346FC}" type="sibTrans" cxnId="{BEEC208B-A71D-4A4A-9AB4-49D6ED888963}">
      <dgm:prSet/>
      <dgm:spPr/>
      <dgm:t>
        <a:bodyPr/>
        <a:lstStyle/>
        <a:p>
          <a:endParaRPr lang="ru-RU"/>
        </a:p>
      </dgm:t>
    </dgm:pt>
    <dgm:pt modelId="{BFA56EF7-E96B-4DE5-B347-0B05445D7C0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7A432E2-0C1E-4C99-BA7E-7C1D248411CB}" type="parTrans" cxnId="{0DDFE3E7-3A89-4E40-AB60-357FE8A978C4}">
      <dgm:prSet/>
      <dgm:spPr/>
      <dgm:t>
        <a:bodyPr/>
        <a:lstStyle/>
        <a:p>
          <a:endParaRPr lang="ru-RU"/>
        </a:p>
      </dgm:t>
    </dgm:pt>
    <dgm:pt modelId="{4BF0E420-2DCF-4D7E-AD8E-D9FCC18CBB06}" type="sibTrans" cxnId="{0DDFE3E7-3A89-4E40-AB60-357FE8A978C4}">
      <dgm:prSet/>
      <dgm:spPr/>
      <dgm:t>
        <a:bodyPr/>
        <a:lstStyle/>
        <a:p>
          <a:endParaRPr lang="ru-RU"/>
        </a:p>
      </dgm:t>
    </dgm:pt>
    <dgm:pt modelId="{E3ADB411-CA01-4130-A21F-E70E16ADC840}">
      <dgm:prSet phldrT="[Текст]" custT="1"/>
      <dgm:spPr/>
      <dgm:t>
        <a:bodyPr/>
        <a:lstStyle/>
        <a:p>
          <a:r>
            <a:rPr lang="ru-RU" sz="3200" dirty="0" smtClean="0"/>
            <a:t>Стимулирующие выплаты</a:t>
          </a:r>
          <a:endParaRPr lang="ru-RU" sz="3200" dirty="0"/>
        </a:p>
      </dgm:t>
    </dgm:pt>
    <dgm:pt modelId="{B2032566-9EBC-4F58-A14C-41AA994CE194}" type="parTrans" cxnId="{935DA294-08EF-40CF-91A8-129291A0B56A}">
      <dgm:prSet/>
      <dgm:spPr/>
      <dgm:t>
        <a:bodyPr/>
        <a:lstStyle/>
        <a:p>
          <a:endParaRPr lang="ru-RU"/>
        </a:p>
      </dgm:t>
    </dgm:pt>
    <dgm:pt modelId="{C16296FA-95D9-4C43-A9F8-1B7328F0009E}" type="sibTrans" cxnId="{935DA294-08EF-40CF-91A8-129291A0B56A}">
      <dgm:prSet/>
      <dgm:spPr/>
      <dgm:t>
        <a:bodyPr/>
        <a:lstStyle/>
        <a:p>
          <a:endParaRPr lang="ru-RU"/>
        </a:p>
      </dgm:t>
    </dgm:pt>
    <dgm:pt modelId="{04ADF9B7-AE35-4717-B7FE-366F6904C8A3}" type="pres">
      <dgm:prSet presAssocID="{777E99BF-7931-4C5D-8CEE-7AF6AF9A31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DE84D-541C-444C-85A2-12B23D2EB05A}" type="pres">
      <dgm:prSet presAssocID="{BEBB5275-21CC-4433-A9E0-B1EDF6745E35}" presName="composite" presStyleCnt="0"/>
      <dgm:spPr/>
    </dgm:pt>
    <dgm:pt modelId="{FCCDB602-06B0-43C0-B84D-116D40A6F43D}" type="pres">
      <dgm:prSet presAssocID="{BEBB5275-21CC-4433-A9E0-B1EDF6745E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16C85-5EC2-4DE9-A662-EA09758C13B3}" type="pres">
      <dgm:prSet presAssocID="{BEBB5275-21CC-4433-A9E0-B1EDF6745E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2EB69-9E44-4217-8B15-08EAF9013DB5}" type="pres">
      <dgm:prSet presAssocID="{7BA03699-B626-4295-B8D0-B75182D8BA98}" presName="sp" presStyleCnt="0"/>
      <dgm:spPr/>
    </dgm:pt>
    <dgm:pt modelId="{B7B4993D-C929-4268-B6AF-9FB3BA01BC56}" type="pres">
      <dgm:prSet presAssocID="{EB485FDC-4410-43B4-A86D-BD0F77883C29}" presName="composite" presStyleCnt="0"/>
      <dgm:spPr/>
    </dgm:pt>
    <dgm:pt modelId="{83038F91-6710-4BC4-ACBE-C2DF7D307F14}" type="pres">
      <dgm:prSet presAssocID="{EB485FDC-4410-43B4-A86D-BD0F77883C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39944-CC01-4883-8C8C-CEA138639C76}" type="pres">
      <dgm:prSet presAssocID="{EB485FDC-4410-43B4-A86D-BD0F77883C2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4D0C4-5ED3-4A12-BA43-BEF12557C8BE}" type="pres">
      <dgm:prSet presAssocID="{5ECB200E-5558-4AC3-BB27-ECF458943B03}" presName="sp" presStyleCnt="0"/>
      <dgm:spPr/>
    </dgm:pt>
    <dgm:pt modelId="{8111639D-92D5-4710-97B7-E6BDFAEA9966}" type="pres">
      <dgm:prSet presAssocID="{BFA56EF7-E96B-4DE5-B347-0B05445D7C0F}" presName="composite" presStyleCnt="0"/>
      <dgm:spPr/>
    </dgm:pt>
    <dgm:pt modelId="{9AECA772-92A2-4757-928A-C7FDC73711C4}" type="pres">
      <dgm:prSet presAssocID="{BFA56EF7-E96B-4DE5-B347-0B05445D7C0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146FC-629E-43A1-A201-01E58FD4FEB5}" type="pres">
      <dgm:prSet presAssocID="{BFA56EF7-E96B-4DE5-B347-0B05445D7C0F}" presName="descendantText" presStyleLbl="alignAcc1" presStyleIdx="2" presStyleCnt="3" custLinFactNeighborX="558" custLinFactNeighborY="-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FE3E7-3A89-4E40-AB60-357FE8A978C4}" srcId="{777E99BF-7931-4C5D-8CEE-7AF6AF9A3125}" destId="{BFA56EF7-E96B-4DE5-B347-0B05445D7C0F}" srcOrd="2" destOrd="0" parTransId="{C7A432E2-0C1E-4C99-BA7E-7C1D248411CB}" sibTransId="{4BF0E420-2DCF-4D7E-AD8E-D9FCC18CBB06}"/>
    <dgm:cxn modelId="{C2AABA84-A8BC-4CE1-B277-FAE21A9D141A}" srcId="{BEBB5275-21CC-4433-A9E0-B1EDF6745E35}" destId="{442793F4-C7AD-4158-ABD2-F15BF803B4B4}" srcOrd="0" destOrd="0" parTransId="{3ACDC1C3-4D8F-4212-90B2-27EFD93F0AB1}" sibTransId="{1EEC1363-54EE-4E9A-851E-4CF10C20D938}"/>
    <dgm:cxn modelId="{935DA294-08EF-40CF-91A8-129291A0B56A}" srcId="{BFA56EF7-E96B-4DE5-B347-0B05445D7C0F}" destId="{E3ADB411-CA01-4130-A21F-E70E16ADC840}" srcOrd="0" destOrd="0" parTransId="{B2032566-9EBC-4F58-A14C-41AA994CE194}" sibTransId="{C16296FA-95D9-4C43-A9F8-1B7328F0009E}"/>
    <dgm:cxn modelId="{51C0792E-983A-4825-A8F3-5548F113ECD3}" srcId="{BEBB5275-21CC-4433-A9E0-B1EDF6745E35}" destId="{A3733F2A-0734-45C3-876B-01B358BF3125}" srcOrd="1" destOrd="0" parTransId="{80E691B0-C1C2-4248-BAD6-ACEE167A393A}" sibTransId="{4C8D659D-539D-44ED-A6B0-1F8F5F08E8CE}"/>
    <dgm:cxn modelId="{74498BC1-33AB-4855-BA1D-3CE14B26BF0C}" srcId="{777E99BF-7931-4C5D-8CEE-7AF6AF9A3125}" destId="{EB485FDC-4410-43B4-A86D-BD0F77883C29}" srcOrd="1" destOrd="0" parTransId="{25DB0412-75A6-4666-8ADF-35E860F4662F}" sibTransId="{5ECB200E-5558-4AC3-BB27-ECF458943B03}"/>
    <dgm:cxn modelId="{BEEC208B-A71D-4A4A-9AB4-49D6ED888963}" srcId="{EB485FDC-4410-43B4-A86D-BD0F77883C29}" destId="{9D61F6C9-17D9-4D8C-AF47-CE165AA6680C}" srcOrd="0" destOrd="0" parTransId="{FE1EE147-2AD7-4D4F-B88C-928B0089C34E}" sibTransId="{090A44B5-4700-493B-822C-6D88A11346FC}"/>
    <dgm:cxn modelId="{0EF049DC-C815-453C-94FF-D9AD9BBEB50B}" type="presOf" srcId="{777E99BF-7931-4C5D-8CEE-7AF6AF9A3125}" destId="{04ADF9B7-AE35-4717-B7FE-366F6904C8A3}" srcOrd="0" destOrd="0" presId="urn:microsoft.com/office/officeart/2005/8/layout/chevron2"/>
    <dgm:cxn modelId="{C31D05E9-9A20-4A50-8950-AB556A5ACE64}" type="presOf" srcId="{BEBB5275-21CC-4433-A9E0-B1EDF6745E35}" destId="{FCCDB602-06B0-43C0-B84D-116D40A6F43D}" srcOrd="0" destOrd="0" presId="urn:microsoft.com/office/officeart/2005/8/layout/chevron2"/>
    <dgm:cxn modelId="{285C9670-CBEE-4813-AF65-39190BDF6325}" type="presOf" srcId="{442793F4-C7AD-4158-ABD2-F15BF803B4B4}" destId="{06F16C85-5EC2-4DE9-A662-EA09758C13B3}" srcOrd="0" destOrd="0" presId="urn:microsoft.com/office/officeart/2005/8/layout/chevron2"/>
    <dgm:cxn modelId="{0E6ADAF2-15BB-49FC-B126-1513F88A6992}" type="presOf" srcId="{BFA56EF7-E96B-4DE5-B347-0B05445D7C0F}" destId="{9AECA772-92A2-4757-928A-C7FDC73711C4}" srcOrd="0" destOrd="0" presId="urn:microsoft.com/office/officeart/2005/8/layout/chevron2"/>
    <dgm:cxn modelId="{5045AEBC-1106-4D0E-9AE9-30B3370F6506}" type="presOf" srcId="{E3ADB411-CA01-4130-A21F-E70E16ADC840}" destId="{13D146FC-629E-43A1-A201-01E58FD4FEB5}" srcOrd="0" destOrd="0" presId="urn:microsoft.com/office/officeart/2005/8/layout/chevron2"/>
    <dgm:cxn modelId="{2A55997D-B7A8-40B7-9C15-FF7A57B72D68}" type="presOf" srcId="{A3733F2A-0734-45C3-876B-01B358BF3125}" destId="{06F16C85-5EC2-4DE9-A662-EA09758C13B3}" srcOrd="0" destOrd="1" presId="urn:microsoft.com/office/officeart/2005/8/layout/chevron2"/>
    <dgm:cxn modelId="{79F1B008-E34F-4F3A-842D-4044217893F0}" type="presOf" srcId="{EB485FDC-4410-43B4-A86D-BD0F77883C29}" destId="{83038F91-6710-4BC4-ACBE-C2DF7D307F14}" srcOrd="0" destOrd="0" presId="urn:microsoft.com/office/officeart/2005/8/layout/chevron2"/>
    <dgm:cxn modelId="{7BEDB07F-7E4A-4E25-A537-4628F73F618C}" srcId="{777E99BF-7931-4C5D-8CEE-7AF6AF9A3125}" destId="{BEBB5275-21CC-4433-A9E0-B1EDF6745E35}" srcOrd="0" destOrd="0" parTransId="{D02ED095-3038-47F4-9F61-8587D04EB220}" sibTransId="{7BA03699-B626-4295-B8D0-B75182D8BA98}"/>
    <dgm:cxn modelId="{FFC523C9-8905-45E2-B1D9-6DA95A6ADA22}" type="presOf" srcId="{9D61F6C9-17D9-4D8C-AF47-CE165AA6680C}" destId="{B7839944-CC01-4883-8C8C-CEA138639C76}" srcOrd="0" destOrd="0" presId="urn:microsoft.com/office/officeart/2005/8/layout/chevron2"/>
    <dgm:cxn modelId="{5A5D25B2-AF8D-4905-A518-6A1DB72CEB32}" type="presParOf" srcId="{04ADF9B7-AE35-4717-B7FE-366F6904C8A3}" destId="{5E4DE84D-541C-444C-85A2-12B23D2EB05A}" srcOrd="0" destOrd="0" presId="urn:microsoft.com/office/officeart/2005/8/layout/chevron2"/>
    <dgm:cxn modelId="{E386101C-C601-4B28-9056-94BE14F70F94}" type="presParOf" srcId="{5E4DE84D-541C-444C-85A2-12B23D2EB05A}" destId="{FCCDB602-06B0-43C0-B84D-116D40A6F43D}" srcOrd="0" destOrd="0" presId="urn:microsoft.com/office/officeart/2005/8/layout/chevron2"/>
    <dgm:cxn modelId="{20A5A74F-07DB-4898-8F13-9694CDC49363}" type="presParOf" srcId="{5E4DE84D-541C-444C-85A2-12B23D2EB05A}" destId="{06F16C85-5EC2-4DE9-A662-EA09758C13B3}" srcOrd="1" destOrd="0" presId="urn:microsoft.com/office/officeart/2005/8/layout/chevron2"/>
    <dgm:cxn modelId="{9D43FC69-AC76-45EB-9595-53D9923DC2D1}" type="presParOf" srcId="{04ADF9B7-AE35-4717-B7FE-366F6904C8A3}" destId="{A112EB69-9E44-4217-8B15-08EAF9013DB5}" srcOrd="1" destOrd="0" presId="urn:microsoft.com/office/officeart/2005/8/layout/chevron2"/>
    <dgm:cxn modelId="{B9BD66D1-2A6F-48E8-BB41-F598C4CA02C8}" type="presParOf" srcId="{04ADF9B7-AE35-4717-B7FE-366F6904C8A3}" destId="{B7B4993D-C929-4268-B6AF-9FB3BA01BC56}" srcOrd="2" destOrd="0" presId="urn:microsoft.com/office/officeart/2005/8/layout/chevron2"/>
    <dgm:cxn modelId="{7E93A4FB-F4AE-4A9D-A8AC-CD9D0A5B6919}" type="presParOf" srcId="{B7B4993D-C929-4268-B6AF-9FB3BA01BC56}" destId="{83038F91-6710-4BC4-ACBE-C2DF7D307F14}" srcOrd="0" destOrd="0" presId="urn:microsoft.com/office/officeart/2005/8/layout/chevron2"/>
    <dgm:cxn modelId="{516670F0-0BBC-4335-BB01-A54E6BF82134}" type="presParOf" srcId="{B7B4993D-C929-4268-B6AF-9FB3BA01BC56}" destId="{B7839944-CC01-4883-8C8C-CEA138639C76}" srcOrd="1" destOrd="0" presId="urn:microsoft.com/office/officeart/2005/8/layout/chevron2"/>
    <dgm:cxn modelId="{182D6895-DAAC-43F5-88E7-B164005DD903}" type="presParOf" srcId="{04ADF9B7-AE35-4717-B7FE-366F6904C8A3}" destId="{70E4D0C4-5ED3-4A12-BA43-BEF12557C8BE}" srcOrd="3" destOrd="0" presId="urn:microsoft.com/office/officeart/2005/8/layout/chevron2"/>
    <dgm:cxn modelId="{A785A15B-C8A5-4E47-A786-36022D5DE7F7}" type="presParOf" srcId="{04ADF9B7-AE35-4717-B7FE-366F6904C8A3}" destId="{8111639D-92D5-4710-97B7-E6BDFAEA9966}" srcOrd="4" destOrd="0" presId="urn:microsoft.com/office/officeart/2005/8/layout/chevron2"/>
    <dgm:cxn modelId="{020142D9-1301-4724-A51E-1CFA2A6CB192}" type="presParOf" srcId="{8111639D-92D5-4710-97B7-E6BDFAEA9966}" destId="{9AECA772-92A2-4757-928A-C7FDC73711C4}" srcOrd="0" destOrd="0" presId="urn:microsoft.com/office/officeart/2005/8/layout/chevron2"/>
    <dgm:cxn modelId="{B4D9A66E-FEFA-44C9-9FBF-F378266F3037}" type="presParOf" srcId="{8111639D-92D5-4710-97B7-E6BDFAEA9966}" destId="{13D146FC-629E-43A1-A201-01E58FD4FE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385F87-6618-42C7-9203-7646352EB5FB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6703F803-021A-416C-8FDC-4983C2FAED8E}">
      <dgm:prSet phldrT="[Текст]"/>
      <dgm:spPr/>
      <dgm:t>
        <a:bodyPr/>
        <a:lstStyle/>
        <a:p>
          <a:r>
            <a:rPr lang="ru-RU" dirty="0" smtClean="0"/>
            <a:t>Школа народных учителей</a:t>
          </a:r>
          <a:endParaRPr lang="ru-RU" dirty="0"/>
        </a:p>
      </dgm:t>
    </dgm:pt>
    <dgm:pt modelId="{B00BA7B2-B306-4807-985E-D4F9570F8411}" type="parTrans" cxnId="{EA4D5C5C-5525-44D2-93C9-E8D1AF138495}">
      <dgm:prSet/>
      <dgm:spPr/>
      <dgm:t>
        <a:bodyPr/>
        <a:lstStyle/>
        <a:p>
          <a:endParaRPr lang="ru-RU"/>
        </a:p>
      </dgm:t>
    </dgm:pt>
    <dgm:pt modelId="{B0BE0687-7B59-4A03-A71A-45B4E6490F9F}" type="sibTrans" cxnId="{EA4D5C5C-5525-44D2-93C9-E8D1AF138495}">
      <dgm:prSet/>
      <dgm:spPr/>
      <dgm:t>
        <a:bodyPr/>
        <a:lstStyle/>
        <a:p>
          <a:endParaRPr lang="ru-RU"/>
        </a:p>
      </dgm:t>
    </dgm:pt>
    <dgm:pt modelId="{6455D8B0-885E-4982-B424-D09E4DCEB986}">
      <dgm:prSet phldrT="[Текст]"/>
      <dgm:spPr/>
      <dgm:t>
        <a:bodyPr/>
        <a:lstStyle/>
        <a:p>
          <a:r>
            <a:rPr lang="ru-RU" dirty="0" smtClean="0"/>
            <a:t>Профессиональное сообщество педагогов «Учитель года»</a:t>
          </a:r>
          <a:endParaRPr lang="ru-RU" dirty="0"/>
        </a:p>
      </dgm:t>
    </dgm:pt>
    <dgm:pt modelId="{693BC9D8-0D40-4560-AFCA-CE1ECCDB2997}" type="parTrans" cxnId="{98D67921-5575-4E55-8FC0-12F2C55AF9A8}">
      <dgm:prSet/>
      <dgm:spPr/>
      <dgm:t>
        <a:bodyPr/>
        <a:lstStyle/>
        <a:p>
          <a:endParaRPr lang="ru-RU"/>
        </a:p>
      </dgm:t>
    </dgm:pt>
    <dgm:pt modelId="{C30E6201-68F7-4842-BE61-EB4DAA6E5811}" type="sibTrans" cxnId="{98D67921-5575-4E55-8FC0-12F2C55AF9A8}">
      <dgm:prSet/>
      <dgm:spPr/>
      <dgm:t>
        <a:bodyPr/>
        <a:lstStyle/>
        <a:p>
          <a:endParaRPr lang="ru-RU"/>
        </a:p>
      </dgm:t>
    </dgm:pt>
    <dgm:pt modelId="{9BD65E2A-46A2-412C-97F8-8B57AEBE589C}">
      <dgm:prSet phldrT="[Текст]"/>
      <dgm:spPr/>
      <dgm:t>
        <a:bodyPr/>
        <a:lstStyle/>
        <a:p>
          <a:r>
            <a:rPr lang="ru-RU" dirty="0" smtClean="0"/>
            <a:t>Школа методического мастерства «Начала»</a:t>
          </a:r>
          <a:endParaRPr lang="ru-RU" dirty="0"/>
        </a:p>
      </dgm:t>
    </dgm:pt>
    <dgm:pt modelId="{CB65D9DC-21A5-4C8B-A0A8-685EBE6AFF56}" type="parTrans" cxnId="{EA833742-A6EB-4A7D-AACF-FBF2FA9DBF84}">
      <dgm:prSet/>
      <dgm:spPr/>
      <dgm:t>
        <a:bodyPr/>
        <a:lstStyle/>
        <a:p>
          <a:endParaRPr lang="ru-RU"/>
        </a:p>
      </dgm:t>
    </dgm:pt>
    <dgm:pt modelId="{FCBF9429-6B84-4758-BABF-793D7E5D33C2}" type="sibTrans" cxnId="{EA833742-A6EB-4A7D-AACF-FBF2FA9DBF84}">
      <dgm:prSet/>
      <dgm:spPr/>
      <dgm:t>
        <a:bodyPr/>
        <a:lstStyle/>
        <a:p>
          <a:endParaRPr lang="ru-RU"/>
        </a:p>
      </dgm:t>
    </dgm:pt>
    <dgm:pt modelId="{3FA79600-D661-499E-8200-BED637F26449}" type="pres">
      <dgm:prSet presAssocID="{01385F87-6618-42C7-9203-7646352EB5FB}" presName="linearFlow" presStyleCnt="0">
        <dgm:presLayoutVars>
          <dgm:dir/>
          <dgm:resizeHandles val="exact"/>
        </dgm:presLayoutVars>
      </dgm:prSet>
      <dgm:spPr/>
    </dgm:pt>
    <dgm:pt modelId="{189F69FB-895D-476F-9989-CB6829B86929}" type="pres">
      <dgm:prSet presAssocID="{6703F803-021A-416C-8FDC-4983C2FAED8E}" presName="composite" presStyleCnt="0"/>
      <dgm:spPr/>
    </dgm:pt>
    <dgm:pt modelId="{DED3DCF1-36B4-4AAD-BE1A-110A23B4BF55}" type="pres">
      <dgm:prSet presAssocID="{6703F803-021A-416C-8FDC-4983C2FAED8E}" presName="imgShp" presStyleLbl="fgImgPlace1" presStyleIdx="0" presStyleCnt="3" custScaleX="96591" custLinFactNeighborX="-7365" custLinFactNeighborY="13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954B4A-4D14-4121-9689-B88B30A69BBE}" type="pres">
      <dgm:prSet presAssocID="{6703F803-021A-416C-8FDC-4983C2FAED8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3C07D-6B4C-45B8-B12D-47EC333D77C3}" type="pres">
      <dgm:prSet presAssocID="{B0BE0687-7B59-4A03-A71A-45B4E6490F9F}" presName="spacing" presStyleCnt="0"/>
      <dgm:spPr/>
    </dgm:pt>
    <dgm:pt modelId="{986B736E-2AD5-41B3-A12D-5A2B6A751A50}" type="pres">
      <dgm:prSet presAssocID="{6455D8B0-885E-4982-B424-D09E4DCEB986}" presName="composite" presStyleCnt="0"/>
      <dgm:spPr/>
    </dgm:pt>
    <dgm:pt modelId="{31078EE8-915A-4FF0-A056-75991A0E6FE5}" type="pres">
      <dgm:prSet presAssocID="{6455D8B0-885E-4982-B424-D09E4DCEB986}" presName="imgShp" presStyleLbl="fgImgPlace1" presStyleIdx="1" presStyleCnt="3" custScaleX="104547" custLinFactNeighborX="3998" custLinFactNeighborY="22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0D9C60-F940-4956-AEA1-805FEA54C7CD}" type="pres">
      <dgm:prSet presAssocID="{6455D8B0-885E-4982-B424-D09E4DCEB98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9E2CE-CC35-4407-A614-F48FB3E7984F}" type="pres">
      <dgm:prSet presAssocID="{C30E6201-68F7-4842-BE61-EB4DAA6E5811}" presName="spacing" presStyleCnt="0"/>
      <dgm:spPr/>
    </dgm:pt>
    <dgm:pt modelId="{03CA4638-90A2-411B-AFEE-1B084A4C53F5}" type="pres">
      <dgm:prSet presAssocID="{9BD65E2A-46A2-412C-97F8-8B57AEBE589C}" presName="composite" presStyleCnt="0"/>
      <dgm:spPr/>
    </dgm:pt>
    <dgm:pt modelId="{E7DF82CE-2C87-4C01-A90F-70785EB8288D}" type="pres">
      <dgm:prSet presAssocID="{9BD65E2A-46A2-412C-97F8-8B57AEBE589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C0DA715-58B7-4F07-9BC8-E49F41EA6311}" type="pres">
      <dgm:prSet presAssocID="{9BD65E2A-46A2-412C-97F8-8B57AEBE589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804D36-11D0-41C3-A27F-E07F555C1779}" type="presOf" srcId="{6703F803-021A-416C-8FDC-4983C2FAED8E}" destId="{BA954B4A-4D14-4121-9689-B88B30A69BBE}" srcOrd="0" destOrd="0" presId="urn:microsoft.com/office/officeart/2005/8/layout/vList3#1"/>
    <dgm:cxn modelId="{E1C8EB98-281F-4F6C-83DB-471E12878973}" type="presOf" srcId="{6455D8B0-885E-4982-B424-D09E4DCEB986}" destId="{4E0D9C60-F940-4956-AEA1-805FEA54C7CD}" srcOrd="0" destOrd="0" presId="urn:microsoft.com/office/officeart/2005/8/layout/vList3#1"/>
    <dgm:cxn modelId="{EA4D5C5C-5525-44D2-93C9-E8D1AF138495}" srcId="{01385F87-6618-42C7-9203-7646352EB5FB}" destId="{6703F803-021A-416C-8FDC-4983C2FAED8E}" srcOrd="0" destOrd="0" parTransId="{B00BA7B2-B306-4807-985E-D4F9570F8411}" sibTransId="{B0BE0687-7B59-4A03-A71A-45B4E6490F9F}"/>
    <dgm:cxn modelId="{15AA7C11-A8F5-4C75-AF82-5383AEA37570}" type="presOf" srcId="{01385F87-6618-42C7-9203-7646352EB5FB}" destId="{3FA79600-D661-499E-8200-BED637F26449}" srcOrd="0" destOrd="0" presId="urn:microsoft.com/office/officeart/2005/8/layout/vList3#1"/>
    <dgm:cxn modelId="{EA833742-A6EB-4A7D-AACF-FBF2FA9DBF84}" srcId="{01385F87-6618-42C7-9203-7646352EB5FB}" destId="{9BD65E2A-46A2-412C-97F8-8B57AEBE589C}" srcOrd="2" destOrd="0" parTransId="{CB65D9DC-21A5-4C8B-A0A8-685EBE6AFF56}" sibTransId="{FCBF9429-6B84-4758-BABF-793D7E5D33C2}"/>
    <dgm:cxn modelId="{98D67921-5575-4E55-8FC0-12F2C55AF9A8}" srcId="{01385F87-6618-42C7-9203-7646352EB5FB}" destId="{6455D8B0-885E-4982-B424-D09E4DCEB986}" srcOrd="1" destOrd="0" parTransId="{693BC9D8-0D40-4560-AFCA-CE1ECCDB2997}" sibTransId="{C30E6201-68F7-4842-BE61-EB4DAA6E5811}"/>
    <dgm:cxn modelId="{344F4C9F-31E9-4FD4-A7AC-78A1779EDED5}" type="presOf" srcId="{9BD65E2A-46A2-412C-97F8-8B57AEBE589C}" destId="{9C0DA715-58B7-4F07-9BC8-E49F41EA6311}" srcOrd="0" destOrd="0" presId="urn:microsoft.com/office/officeart/2005/8/layout/vList3#1"/>
    <dgm:cxn modelId="{9BF3A3A6-5C74-444D-878D-3D174303CEB6}" type="presParOf" srcId="{3FA79600-D661-499E-8200-BED637F26449}" destId="{189F69FB-895D-476F-9989-CB6829B86929}" srcOrd="0" destOrd="0" presId="urn:microsoft.com/office/officeart/2005/8/layout/vList3#1"/>
    <dgm:cxn modelId="{063E1564-1DEA-48FF-9B54-4540B3029FAA}" type="presParOf" srcId="{189F69FB-895D-476F-9989-CB6829B86929}" destId="{DED3DCF1-36B4-4AAD-BE1A-110A23B4BF55}" srcOrd="0" destOrd="0" presId="urn:microsoft.com/office/officeart/2005/8/layout/vList3#1"/>
    <dgm:cxn modelId="{2D596E5A-CB26-4A61-B2E0-33BF5912B7F6}" type="presParOf" srcId="{189F69FB-895D-476F-9989-CB6829B86929}" destId="{BA954B4A-4D14-4121-9689-B88B30A69BBE}" srcOrd="1" destOrd="0" presId="urn:microsoft.com/office/officeart/2005/8/layout/vList3#1"/>
    <dgm:cxn modelId="{93840826-532B-483B-A14A-DD9594DC899D}" type="presParOf" srcId="{3FA79600-D661-499E-8200-BED637F26449}" destId="{1BE3C07D-6B4C-45B8-B12D-47EC333D77C3}" srcOrd="1" destOrd="0" presId="urn:microsoft.com/office/officeart/2005/8/layout/vList3#1"/>
    <dgm:cxn modelId="{48871911-2FC3-43AF-91EC-7559AFF21212}" type="presParOf" srcId="{3FA79600-D661-499E-8200-BED637F26449}" destId="{986B736E-2AD5-41B3-A12D-5A2B6A751A50}" srcOrd="2" destOrd="0" presId="urn:microsoft.com/office/officeart/2005/8/layout/vList3#1"/>
    <dgm:cxn modelId="{DA7B5C58-45CC-43D1-A400-98C83D7119D1}" type="presParOf" srcId="{986B736E-2AD5-41B3-A12D-5A2B6A751A50}" destId="{31078EE8-915A-4FF0-A056-75991A0E6FE5}" srcOrd="0" destOrd="0" presId="urn:microsoft.com/office/officeart/2005/8/layout/vList3#1"/>
    <dgm:cxn modelId="{F9E91B15-09DA-403A-9E34-7B3B51F6B283}" type="presParOf" srcId="{986B736E-2AD5-41B3-A12D-5A2B6A751A50}" destId="{4E0D9C60-F940-4956-AEA1-805FEA54C7CD}" srcOrd="1" destOrd="0" presId="urn:microsoft.com/office/officeart/2005/8/layout/vList3#1"/>
    <dgm:cxn modelId="{61761EBE-6F9A-4FFF-B7BD-77FB364585A3}" type="presParOf" srcId="{3FA79600-D661-499E-8200-BED637F26449}" destId="{9E59E2CE-CC35-4407-A614-F48FB3E7984F}" srcOrd="3" destOrd="0" presId="urn:microsoft.com/office/officeart/2005/8/layout/vList3#1"/>
    <dgm:cxn modelId="{47F4DE6F-85E3-4F03-AC03-36000B484FA1}" type="presParOf" srcId="{3FA79600-D661-499E-8200-BED637F26449}" destId="{03CA4638-90A2-411B-AFEE-1B084A4C53F5}" srcOrd="4" destOrd="0" presId="urn:microsoft.com/office/officeart/2005/8/layout/vList3#1"/>
    <dgm:cxn modelId="{D390DF56-516F-4851-A5B2-CA6495D780B8}" type="presParOf" srcId="{03CA4638-90A2-411B-AFEE-1B084A4C53F5}" destId="{E7DF82CE-2C87-4C01-A90F-70785EB8288D}" srcOrd="0" destOrd="0" presId="urn:microsoft.com/office/officeart/2005/8/layout/vList3#1"/>
    <dgm:cxn modelId="{5F193910-DEE5-4115-9BC5-4E06956FD43D}" type="presParOf" srcId="{03CA4638-90A2-411B-AFEE-1B084A4C53F5}" destId="{9C0DA715-58B7-4F07-9BC8-E49F41EA631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E1AD1B-37EE-4FB1-A575-0B0DC4E80A2F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374C36-99D6-4E7B-AE88-872D62FB297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Учитель-стажер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2D9C7D-1353-4F7C-8BAB-66F0A1CFC4C3}" type="parTrans" cxnId="{B7A337B1-3468-4EA6-9D14-44B5599DB553}">
      <dgm:prSet/>
      <dgm:spPr/>
      <dgm:t>
        <a:bodyPr/>
        <a:lstStyle/>
        <a:p>
          <a:endParaRPr lang="ru-RU"/>
        </a:p>
      </dgm:t>
    </dgm:pt>
    <dgm:pt modelId="{5D4D88DB-72F2-4D23-BCBA-BCCF91AF0114}" type="sibTrans" cxnId="{B7A337B1-3468-4EA6-9D14-44B5599DB553}">
      <dgm:prSet/>
      <dgm:spPr/>
      <dgm:t>
        <a:bodyPr/>
        <a:lstStyle/>
        <a:p>
          <a:endParaRPr lang="ru-RU"/>
        </a:p>
      </dgm:t>
    </dgm:pt>
    <dgm:pt modelId="{06E58E63-9487-4600-9A74-04869EEC10F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959D89-9708-4FDC-9659-EE677D09B8A1}" type="parTrans" cxnId="{8CFCA588-0C42-4316-BD68-4E6B2590B0D7}">
      <dgm:prSet/>
      <dgm:spPr/>
      <dgm:t>
        <a:bodyPr/>
        <a:lstStyle/>
        <a:p>
          <a:endParaRPr lang="ru-RU"/>
        </a:p>
      </dgm:t>
    </dgm:pt>
    <dgm:pt modelId="{728BFE44-A07C-49BB-AE40-9DD76B0C56AF}" type="sibTrans" cxnId="{8CFCA588-0C42-4316-BD68-4E6B2590B0D7}">
      <dgm:prSet/>
      <dgm:spPr/>
      <dgm:t>
        <a:bodyPr/>
        <a:lstStyle/>
        <a:p>
          <a:endParaRPr lang="ru-RU"/>
        </a:p>
      </dgm:t>
    </dgm:pt>
    <dgm:pt modelId="{EC943DE3-4D14-4BEF-B268-93F37D46593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Учитель-профессионал</a:t>
          </a:r>
          <a:endParaRPr lang="ru-RU" sz="1600" b="1" dirty="0">
            <a:solidFill>
              <a:srgbClr val="FFFF00"/>
            </a:solidFill>
          </a:endParaRPr>
        </a:p>
      </dgm:t>
    </dgm:pt>
    <dgm:pt modelId="{0049BAC3-0820-47B1-818A-005978C83059}" type="parTrans" cxnId="{F11B7689-24B6-441F-9F6B-4DF8497F6AB6}">
      <dgm:prSet/>
      <dgm:spPr/>
      <dgm:t>
        <a:bodyPr/>
        <a:lstStyle/>
        <a:p>
          <a:endParaRPr lang="ru-RU"/>
        </a:p>
      </dgm:t>
    </dgm:pt>
    <dgm:pt modelId="{19A17559-C6C4-45F0-9425-999E3DDA826E}" type="sibTrans" cxnId="{F11B7689-24B6-441F-9F6B-4DF8497F6AB6}">
      <dgm:prSet/>
      <dgm:spPr/>
      <dgm:t>
        <a:bodyPr/>
        <a:lstStyle/>
        <a:p>
          <a:endParaRPr lang="ru-RU"/>
        </a:p>
      </dgm:t>
    </dgm:pt>
    <dgm:pt modelId="{B9580FFE-16D8-493C-8932-9ECEDC33878F}" type="pres">
      <dgm:prSet presAssocID="{A6E1AD1B-37EE-4FB1-A575-0B0DC4E80A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1D4A0-FCC3-4062-8F75-17D3A7C10ABA}" type="pres">
      <dgm:prSet presAssocID="{A6E1AD1B-37EE-4FB1-A575-0B0DC4E80A2F}" presName="arrow" presStyleLbl="bgShp" presStyleIdx="0" presStyleCnt="1" custLinFactNeighborX="5408" custLinFactNeighborY="1752"/>
      <dgm:spPr/>
    </dgm:pt>
    <dgm:pt modelId="{63E6E59F-5626-4C61-9BA3-35CA0D6A93AD}" type="pres">
      <dgm:prSet presAssocID="{A6E1AD1B-37EE-4FB1-A575-0B0DC4E80A2F}" presName="linearProcess" presStyleCnt="0"/>
      <dgm:spPr/>
    </dgm:pt>
    <dgm:pt modelId="{F352163B-468B-4C9F-9EAA-F7E21983DE97}" type="pres">
      <dgm:prSet presAssocID="{60374C36-99D6-4E7B-AE88-872D62FB2970}" presName="textNode" presStyleLbl="node1" presStyleIdx="0" presStyleCnt="3" custScaleX="621993" custScaleY="44108" custLinFactX="-14534" custLinFactNeighborX="-100000" custLinFactNeighborY="-8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9DC76-C642-4281-9515-090E696B131A}" type="pres">
      <dgm:prSet presAssocID="{5D4D88DB-72F2-4D23-BCBA-BCCF91AF0114}" presName="sibTrans" presStyleCnt="0"/>
      <dgm:spPr/>
    </dgm:pt>
    <dgm:pt modelId="{24D9CC73-64DE-4362-950F-C7CC2E3B62E3}" type="pres">
      <dgm:prSet presAssocID="{06E58E63-9487-4600-9A74-04869EEC10F3}" presName="textNode" presStyleLbl="node1" presStyleIdx="1" presStyleCnt="3" custScaleX="634999" custScaleY="44756" custLinFactNeighborX="-29350" custLinFactNeighborY="-8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75FF5-2D3A-4529-B04A-C573B5EABADA}" type="pres">
      <dgm:prSet presAssocID="{728BFE44-A07C-49BB-AE40-9DD76B0C56AF}" presName="sibTrans" presStyleCnt="0"/>
      <dgm:spPr/>
    </dgm:pt>
    <dgm:pt modelId="{672F3B5D-891F-4671-9061-9262F3371D07}" type="pres">
      <dgm:prSet presAssocID="{EC943DE3-4D14-4BEF-B268-93F37D465931}" presName="textNode" presStyleLbl="node1" presStyleIdx="2" presStyleCnt="3" custScaleX="626721" custScaleY="47890" custLinFactNeighborX="-17123" custLinFactNeighborY="-6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FCA588-0C42-4316-BD68-4E6B2590B0D7}" srcId="{A6E1AD1B-37EE-4FB1-A575-0B0DC4E80A2F}" destId="{06E58E63-9487-4600-9A74-04869EEC10F3}" srcOrd="1" destOrd="0" parTransId="{CA959D89-9708-4FDC-9659-EE677D09B8A1}" sibTransId="{728BFE44-A07C-49BB-AE40-9DD76B0C56AF}"/>
    <dgm:cxn modelId="{A1631049-5C2D-478A-AC00-22B0A7303F0D}" type="presOf" srcId="{60374C36-99D6-4E7B-AE88-872D62FB2970}" destId="{F352163B-468B-4C9F-9EAA-F7E21983DE97}" srcOrd="0" destOrd="0" presId="urn:microsoft.com/office/officeart/2005/8/layout/hProcess9"/>
    <dgm:cxn modelId="{8E826803-1036-4BF1-9F96-E3413310E48B}" type="presOf" srcId="{EC943DE3-4D14-4BEF-B268-93F37D465931}" destId="{672F3B5D-891F-4671-9061-9262F3371D07}" srcOrd="0" destOrd="0" presId="urn:microsoft.com/office/officeart/2005/8/layout/hProcess9"/>
    <dgm:cxn modelId="{0B055C7A-BED7-4CDA-87FC-ED93A4BDDB2C}" type="presOf" srcId="{06E58E63-9487-4600-9A74-04869EEC10F3}" destId="{24D9CC73-64DE-4362-950F-C7CC2E3B62E3}" srcOrd="0" destOrd="0" presId="urn:microsoft.com/office/officeart/2005/8/layout/hProcess9"/>
    <dgm:cxn modelId="{B7A337B1-3468-4EA6-9D14-44B5599DB553}" srcId="{A6E1AD1B-37EE-4FB1-A575-0B0DC4E80A2F}" destId="{60374C36-99D6-4E7B-AE88-872D62FB2970}" srcOrd="0" destOrd="0" parTransId="{7A2D9C7D-1353-4F7C-8BAB-66F0A1CFC4C3}" sibTransId="{5D4D88DB-72F2-4D23-BCBA-BCCF91AF0114}"/>
    <dgm:cxn modelId="{FA3430A6-3E00-4DF4-AD3C-80A133C816C0}" type="presOf" srcId="{A6E1AD1B-37EE-4FB1-A575-0B0DC4E80A2F}" destId="{B9580FFE-16D8-493C-8932-9ECEDC33878F}" srcOrd="0" destOrd="0" presId="urn:microsoft.com/office/officeart/2005/8/layout/hProcess9"/>
    <dgm:cxn modelId="{F11B7689-24B6-441F-9F6B-4DF8497F6AB6}" srcId="{A6E1AD1B-37EE-4FB1-A575-0B0DC4E80A2F}" destId="{EC943DE3-4D14-4BEF-B268-93F37D465931}" srcOrd="2" destOrd="0" parTransId="{0049BAC3-0820-47B1-818A-005978C83059}" sibTransId="{19A17559-C6C4-45F0-9425-999E3DDA826E}"/>
    <dgm:cxn modelId="{C1029362-B916-480D-9BF3-8D0F46B40C8B}" type="presParOf" srcId="{B9580FFE-16D8-493C-8932-9ECEDC33878F}" destId="{8EE1D4A0-FCC3-4062-8F75-17D3A7C10ABA}" srcOrd="0" destOrd="0" presId="urn:microsoft.com/office/officeart/2005/8/layout/hProcess9"/>
    <dgm:cxn modelId="{BFCF01BF-4F67-4952-A6B5-62724A5F8719}" type="presParOf" srcId="{B9580FFE-16D8-493C-8932-9ECEDC33878F}" destId="{63E6E59F-5626-4C61-9BA3-35CA0D6A93AD}" srcOrd="1" destOrd="0" presId="urn:microsoft.com/office/officeart/2005/8/layout/hProcess9"/>
    <dgm:cxn modelId="{F13BB975-FCAB-4E93-9FEB-CF76D424BC20}" type="presParOf" srcId="{63E6E59F-5626-4C61-9BA3-35CA0D6A93AD}" destId="{F352163B-468B-4C9F-9EAA-F7E21983DE97}" srcOrd="0" destOrd="0" presId="urn:microsoft.com/office/officeart/2005/8/layout/hProcess9"/>
    <dgm:cxn modelId="{172D8C16-D67A-4530-A616-FAE3B847D8A9}" type="presParOf" srcId="{63E6E59F-5626-4C61-9BA3-35CA0D6A93AD}" destId="{4079DC76-C642-4281-9515-090E696B131A}" srcOrd="1" destOrd="0" presId="urn:microsoft.com/office/officeart/2005/8/layout/hProcess9"/>
    <dgm:cxn modelId="{B9FB8E7B-63B6-4D45-967D-D269AAF647F0}" type="presParOf" srcId="{63E6E59F-5626-4C61-9BA3-35CA0D6A93AD}" destId="{24D9CC73-64DE-4362-950F-C7CC2E3B62E3}" srcOrd="2" destOrd="0" presId="urn:microsoft.com/office/officeart/2005/8/layout/hProcess9"/>
    <dgm:cxn modelId="{6A0F83A4-74EF-4B5B-AEF4-1974F42680D0}" type="presParOf" srcId="{63E6E59F-5626-4C61-9BA3-35CA0D6A93AD}" destId="{39F75FF5-2D3A-4529-B04A-C573B5EABADA}" srcOrd="3" destOrd="0" presId="urn:microsoft.com/office/officeart/2005/8/layout/hProcess9"/>
    <dgm:cxn modelId="{5754AC59-B00E-465C-88D3-5196E5647308}" type="presParOf" srcId="{63E6E59F-5626-4C61-9BA3-35CA0D6A93AD}" destId="{672F3B5D-891F-4671-9061-9262F3371D0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C0E2FD-0C7E-41A6-8663-2F8EC1325224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2A9E0-AB37-4B7C-9106-6D7AA0663279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Педагогический дебют</a:t>
          </a:r>
          <a:endParaRPr lang="ru-RU" sz="2000" b="1" i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5E8D0-BCC1-4543-8F87-684FF1D37D1A}" type="parTrans" cxnId="{042FEF09-7C1D-4059-82B2-E001A8553CF1}">
      <dgm:prSet/>
      <dgm:spPr/>
      <dgm:t>
        <a:bodyPr/>
        <a:lstStyle/>
        <a:p>
          <a:endParaRPr lang="ru-RU"/>
        </a:p>
      </dgm:t>
    </dgm:pt>
    <dgm:pt modelId="{9881262E-178B-4719-9562-11E17A193456}" type="sibTrans" cxnId="{042FEF09-7C1D-4059-82B2-E001A8553CF1}">
      <dgm:prSet/>
      <dgm:spPr/>
      <dgm:t>
        <a:bodyPr/>
        <a:lstStyle/>
        <a:p>
          <a:endParaRPr lang="ru-RU"/>
        </a:p>
      </dgm:t>
    </dgm:pt>
    <dgm:pt modelId="{8853DCA6-D6C3-4712-964D-F8843AF10C5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года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1CBEA-F2B0-44D9-ACAC-4EF46ACA393F}" type="parTrans" cxnId="{9D24D15C-1CBE-4CDA-B419-FB40B821576C}">
      <dgm:prSet/>
      <dgm:spPr/>
      <dgm:t>
        <a:bodyPr/>
        <a:lstStyle/>
        <a:p>
          <a:endParaRPr lang="ru-RU"/>
        </a:p>
      </dgm:t>
    </dgm:pt>
    <dgm:pt modelId="{00B8442E-0351-4634-9CAC-FD6514411AF2}" type="sibTrans" cxnId="{9D24D15C-1CBE-4CDA-B419-FB40B821576C}">
      <dgm:prSet/>
      <dgm:spPr/>
      <dgm:t>
        <a:bodyPr/>
        <a:lstStyle/>
        <a:p>
          <a:endParaRPr lang="ru-RU"/>
        </a:p>
      </dgm:t>
    </dgm:pt>
    <dgm:pt modelId="{ACD8BF7A-0134-4979-B4CB-17E1ED45D1D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Самый классный </a:t>
          </a:r>
          <a:r>
            <a:rPr lang="ru-RU" sz="20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классный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E3DA03-BE24-43C7-B755-0CA0A2BC0BEC}" type="parTrans" cxnId="{34F3AD28-CF59-4138-9039-7732168B586E}">
      <dgm:prSet/>
      <dgm:spPr/>
      <dgm:t>
        <a:bodyPr/>
        <a:lstStyle/>
        <a:p>
          <a:endParaRPr lang="ru-RU"/>
        </a:p>
      </dgm:t>
    </dgm:pt>
    <dgm:pt modelId="{884E6663-4863-477C-86A1-103DC9C02997}" type="sibTrans" cxnId="{34F3AD28-CF59-4138-9039-7732168B586E}">
      <dgm:prSet/>
      <dgm:spPr/>
      <dgm:t>
        <a:bodyPr/>
        <a:lstStyle/>
        <a:p>
          <a:endParaRPr lang="ru-RU"/>
        </a:p>
      </dgm:t>
    </dgm:pt>
    <dgm:pt modelId="{CD440AE4-A2A2-4CB4-913B-374ACB59A7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родного языка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D3F276-EB67-4037-9609-AAD821DA0356}" type="parTrans" cxnId="{053B92AB-B9FB-4E3E-ABA9-A93648D9BA0C}">
      <dgm:prSet/>
      <dgm:spPr/>
      <dgm:t>
        <a:bodyPr/>
        <a:lstStyle/>
        <a:p>
          <a:endParaRPr lang="ru-RU"/>
        </a:p>
      </dgm:t>
    </dgm:pt>
    <dgm:pt modelId="{459D5664-8D78-49C8-A7FF-D8C3FB82EA94}" type="sibTrans" cxnId="{053B92AB-B9FB-4E3E-ABA9-A93648D9BA0C}">
      <dgm:prSet/>
      <dgm:spPr/>
      <dgm:t>
        <a:bodyPr/>
        <a:lstStyle/>
        <a:p>
          <a:endParaRPr lang="ru-RU"/>
        </a:p>
      </dgm:t>
    </dgm:pt>
    <dgm:pt modelId="{D47679E8-FD16-4C7E-BDBA-D3F8EE1A8D6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Сердце</a:t>
          </a:r>
          <a:r>
            <a:rPr lang="ru-RU" sz="20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отдаю детям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028E7-EC95-4AC0-9A96-E3DB32791640}" type="parTrans" cxnId="{A62C99AB-80A4-42EE-A8C7-A4F4153A476B}">
      <dgm:prSet/>
      <dgm:spPr/>
      <dgm:t>
        <a:bodyPr/>
        <a:lstStyle/>
        <a:p>
          <a:endParaRPr lang="ru-RU"/>
        </a:p>
      </dgm:t>
    </dgm:pt>
    <dgm:pt modelId="{795DF382-2A60-46EC-89A2-F1A32167663F}" type="sibTrans" cxnId="{A62C99AB-80A4-42EE-A8C7-A4F4153A476B}">
      <dgm:prSet/>
      <dgm:spPr/>
      <dgm:t>
        <a:bodyPr/>
        <a:lstStyle/>
        <a:p>
          <a:endParaRPr lang="ru-RU"/>
        </a:p>
      </dgm:t>
    </dgm:pt>
    <dgm:pt modelId="{645F5FD7-F6B2-401B-BABA-AE8035ADC67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 среди педагогов дошкольных образовательных учреждений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96ADA6-E544-4813-87E2-F39ED7E75D64}" type="parTrans" cxnId="{B305111A-C9F5-455B-BD62-3D036380C3C4}">
      <dgm:prSet/>
      <dgm:spPr/>
      <dgm:t>
        <a:bodyPr/>
        <a:lstStyle/>
        <a:p>
          <a:endParaRPr lang="ru-RU"/>
        </a:p>
      </dgm:t>
    </dgm:pt>
    <dgm:pt modelId="{133032CD-A626-48C3-B5EB-0E15A36BB3BE}" type="sibTrans" cxnId="{B305111A-C9F5-455B-BD62-3D036380C3C4}">
      <dgm:prSet/>
      <dgm:spPr/>
      <dgm:t>
        <a:bodyPr/>
        <a:lstStyle/>
        <a:p>
          <a:endParaRPr lang="ru-RU"/>
        </a:p>
      </dgm:t>
    </dgm:pt>
    <dgm:pt modelId="{DB08F0D5-E6B3-40BF-8A8A-11C76287DCC6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учитель физической культуры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A895F5-5140-4894-87A6-DA70FBF62A4E}" type="parTrans" cxnId="{2D5251C9-FEF7-4495-B632-5D71597A2E48}">
      <dgm:prSet/>
      <dgm:spPr/>
      <dgm:t>
        <a:bodyPr/>
        <a:lstStyle/>
        <a:p>
          <a:endParaRPr lang="ru-RU"/>
        </a:p>
      </dgm:t>
    </dgm:pt>
    <dgm:pt modelId="{24D32EA3-F654-46F8-8285-5EFFA5504AB9}" type="sibTrans" cxnId="{2D5251C9-FEF7-4495-B632-5D71597A2E48}">
      <dgm:prSet/>
      <dgm:spPr/>
      <dgm:t>
        <a:bodyPr/>
        <a:lstStyle/>
        <a:p>
          <a:endParaRPr lang="ru-RU"/>
        </a:p>
      </dgm:t>
    </dgm:pt>
    <dgm:pt modelId="{561BEBF9-6DF4-476F-901D-E5A87A12A28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География </a:t>
          </a:r>
          <a:r>
            <a: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XXI </a:t>
          </a:r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века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DCF64B-69B4-4E79-86CB-830CF059EDFC}" type="sibTrans" cxnId="{A9041533-4D57-4620-BEC4-884630F40A6E}">
      <dgm:prSet/>
      <dgm:spPr/>
      <dgm:t>
        <a:bodyPr/>
        <a:lstStyle/>
        <a:p>
          <a:endParaRPr lang="ru-RU"/>
        </a:p>
      </dgm:t>
    </dgm:pt>
    <dgm:pt modelId="{67E175E3-029C-4FE7-83A0-E4D1CC912DFC}" type="parTrans" cxnId="{A9041533-4D57-4620-BEC4-884630F40A6E}">
      <dgm:prSet/>
      <dgm:spPr/>
      <dgm:t>
        <a:bodyPr/>
        <a:lstStyle/>
        <a:p>
          <a:endParaRPr lang="ru-RU"/>
        </a:p>
      </dgm:t>
    </dgm:pt>
    <dgm:pt modelId="{678A4F2C-CD90-48D2-82D7-5ED9B571627F}" type="pres">
      <dgm:prSet presAssocID="{A7C0E2FD-0C7E-41A6-8663-2F8EC132522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7349CA-2AE6-47C3-BEBA-C60E767EC47F}" type="pres">
      <dgm:prSet presAssocID="{0DD2A9E0-AB37-4B7C-9106-6D7AA0663279}" presName="composite" presStyleCnt="0"/>
      <dgm:spPr/>
    </dgm:pt>
    <dgm:pt modelId="{0C04646B-4A95-411A-A728-FA2E3538D636}" type="pres">
      <dgm:prSet presAssocID="{0DD2A9E0-AB37-4B7C-9106-6D7AA0663279}" presName="imgShp" presStyleLbl="fgImgPlace1" presStyleIdx="0" presStyleCnt="8" custLinFactX="-100000" custLinFactY="200000" custLinFactNeighborX="-118383" custLinFactNeighborY="219437"/>
      <dgm:spPr/>
    </dgm:pt>
    <dgm:pt modelId="{2753C05F-22B9-47DD-AE08-BD3FFF37F5C5}" type="pres">
      <dgm:prSet presAssocID="{0DD2A9E0-AB37-4B7C-9106-6D7AA0663279}" presName="txShp" presStyleLbl="node1" presStyleIdx="0" presStyleCnt="8" custScaleX="100226" custScaleY="95235" custLinFactNeighborX="1804" custLinFactNeighborY="73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D3E1A-14A8-45CA-B5B4-33FC57091857}" type="pres">
      <dgm:prSet presAssocID="{9881262E-178B-4719-9562-11E17A193456}" presName="spacing" presStyleCnt="0"/>
      <dgm:spPr/>
    </dgm:pt>
    <dgm:pt modelId="{501DCD0A-98AB-4FC1-8EF8-EEB31CC88151}" type="pres">
      <dgm:prSet presAssocID="{8853DCA6-D6C3-4712-964D-F8843AF10C5C}" presName="composite" presStyleCnt="0"/>
      <dgm:spPr/>
    </dgm:pt>
    <dgm:pt modelId="{21C981D8-2167-425C-8A12-B6DC1F659B1F}" type="pres">
      <dgm:prSet presAssocID="{8853DCA6-D6C3-4712-964D-F8843AF10C5C}" presName="imgShp" presStyleLbl="fgImgPlace1" presStyleIdx="1" presStyleCnt="8" custLinFactX="-100000" custLinFactY="100000" custLinFactNeighborX="-114232" custLinFactNeighborY="185756"/>
      <dgm:spPr>
        <a:prstGeom prst="fram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D253E4-5688-405B-9680-D12ED3997EB4}" type="pres">
      <dgm:prSet presAssocID="{8853DCA6-D6C3-4712-964D-F8843AF10C5C}" presName="txShp" presStyleLbl="node1" presStyleIdx="1" presStyleCnt="8" custScaleX="101531" custScaleY="107660" custLinFactNeighborX="1478" custLinFactNeighborY="43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18E72-2910-4F0B-9ACA-C7A2332C75F8}" type="pres">
      <dgm:prSet presAssocID="{00B8442E-0351-4634-9CAC-FD6514411AF2}" presName="spacing" presStyleCnt="0"/>
      <dgm:spPr/>
    </dgm:pt>
    <dgm:pt modelId="{A9D1C14A-ECF3-489F-8726-B6D953B58BC5}" type="pres">
      <dgm:prSet presAssocID="{ACD8BF7A-0134-4979-B4CB-17E1ED45D1DA}" presName="composite" presStyleCnt="0"/>
      <dgm:spPr/>
    </dgm:pt>
    <dgm:pt modelId="{BA5E5E39-7605-46AA-8694-25E2CDE7D037}" type="pres">
      <dgm:prSet presAssocID="{ACD8BF7A-0134-4979-B4CB-17E1ED45D1DA}" presName="imgShp" presStyleLbl="fgImgPlace1" presStyleIdx="2" presStyleCnt="8" custLinFactX="-100000" custLinFactY="52076" custLinFactNeighborX="-119102" custLinFactNeighborY="100000"/>
      <dgm:spPr/>
    </dgm:pt>
    <dgm:pt modelId="{4BE93163-BD82-4F09-934E-2FA3227102EA}" type="pres">
      <dgm:prSet presAssocID="{ACD8BF7A-0134-4979-B4CB-17E1ED45D1DA}" presName="txShp" presStyleLbl="node1" presStyleIdx="2" presStyleCnt="8" custScaleY="95827" custLinFactNeighborX="1631" custLinFactNeighborY="2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1BA85-C84E-4866-820E-E478A72773F2}" type="pres">
      <dgm:prSet presAssocID="{884E6663-4863-477C-86A1-103DC9C02997}" presName="spacing" presStyleCnt="0"/>
      <dgm:spPr/>
    </dgm:pt>
    <dgm:pt modelId="{F0371102-75F4-4F6B-B7D6-E2EFB2BA5FF7}" type="pres">
      <dgm:prSet presAssocID="{CD440AE4-A2A2-4CB4-913B-374ACB59A7C6}" presName="composite" presStyleCnt="0"/>
      <dgm:spPr/>
    </dgm:pt>
    <dgm:pt modelId="{522B999F-E631-473C-BC5B-9AA09FD7B0B6}" type="pres">
      <dgm:prSet presAssocID="{CD440AE4-A2A2-4CB4-913B-374ACB59A7C6}" presName="imgShp" presStyleLbl="fgImgPlace1" presStyleIdx="3" presStyleCnt="8" custLinFactX="-100000" custLinFactNeighborX="-119102" custLinFactNeighborY="5615"/>
      <dgm:spPr/>
    </dgm:pt>
    <dgm:pt modelId="{D364DE04-9D0E-4140-8469-E993091CB1E9}" type="pres">
      <dgm:prSet presAssocID="{CD440AE4-A2A2-4CB4-913B-374ACB59A7C6}" presName="txShp" presStyleLbl="node1" presStyleIdx="3" presStyleCnt="8" custScaleY="94260" custLinFactNeighborX="1555" custLinFactNeighborY="-1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DE5D4-2EE4-48A9-9AAC-F2219291445D}" type="pres">
      <dgm:prSet presAssocID="{459D5664-8D78-49C8-A7FF-D8C3FB82EA94}" presName="spacing" presStyleCnt="0"/>
      <dgm:spPr/>
    </dgm:pt>
    <dgm:pt modelId="{B48E84D4-D292-41A0-8A68-55D8B8DFC20F}" type="pres">
      <dgm:prSet presAssocID="{D47679E8-FD16-4C7E-BDBA-D3F8EE1A8D6A}" presName="composite" presStyleCnt="0"/>
      <dgm:spPr/>
    </dgm:pt>
    <dgm:pt modelId="{E6085959-C591-42D7-A872-C4CE6F9D6DEE}" type="pres">
      <dgm:prSet presAssocID="{D47679E8-FD16-4C7E-BDBA-D3F8EE1A8D6A}" presName="imgShp" presStyleLbl="fgImgPlace1" presStyleIdx="4" presStyleCnt="8" custLinFactX="-100000" custLinFactY="-24235" custLinFactNeighborX="-119102" custLinFactNeighborY="-100000"/>
      <dgm:spPr/>
    </dgm:pt>
    <dgm:pt modelId="{B943E93F-6F92-453B-A286-06F01BDAB9D4}" type="pres">
      <dgm:prSet presAssocID="{D47679E8-FD16-4C7E-BDBA-D3F8EE1A8D6A}" presName="txShp" presStyleLbl="node1" presStyleIdx="4" presStyleCnt="8" custScaleY="95057" custLinFactNeighborX="1555" custLinFactNeighborY="-45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A58E6-6A31-4B01-896C-DB1B853D893D}" type="pres">
      <dgm:prSet presAssocID="{795DF382-2A60-46EC-89A2-F1A32167663F}" presName="spacing" presStyleCnt="0"/>
      <dgm:spPr/>
    </dgm:pt>
    <dgm:pt modelId="{6C0755B0-DAF8-489B-8B57-3D7152A80BCC}" type="pres">
      <dgm:prSet presAssocID="{645F5FD7-F6B2-401B-BABA-AE8035ADC67F}" presName="composite" presStyleCnt="0"/>
      <dgm:spPr/>
    </dgm:pt>
    <dgm:pt modelId="{FF0DD583-7F51-44FC-9F69-5E6CCDA3112F}" type="pres">
      <dgm:prSet presAssocID="{645F5FD7-F6B2-401B-BABA-AE8035ADC67F}" presName="imgShp" presStyleLbl="fgImgPlace1" presStyleIdx="5" presStyleCnt="8" custLinFactX="-100000" custLinFactY="-100000" custLinFactNeighborX="-119102" custLinFactNeighborY="-171602"/>
      <dgm:spPr/>
    </dgm:pt>
    <dgm:pt modelId="{0DCD1C5D-FE6A-4E29-9AB3-95C42BB9B4A8}" type="pres">
      <dgm:prSet presAssocID="{645F5FD7-F6B2-401B-BABA-AE8035ADC67F}" presName="txShp" presStyleLbl="node1" presStyleIdx="5" presStyleCnt="8" custScaleY="135032" custLinFactNeighborX="2280" custLinFactNeighborY="-77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02C0E-0C4F-48DF-969A-5ECD1501A549}" type="pres">
      <dgm:prSet presAssocID="{133032CD-A626-48C3-B5EB-0E15A36BB3BE}" presName="spacing" presStyleCnt="0"/>
      <dgm:spPr/>
    </dgm:pt>
    <dgm:pt modelId="{F96EA920-8176-46A0-B3DD-1351EB22503E}" type="pres">
      <dgm:prSet presAssocID="{DB08F0D5-E6B3-40BF-8A8A-11C76287DCC6}" presName="composite" presStyleCnt="0"/>
      <dgm:spPr/>
    </dgm:pt>
    <dgm:pt modelId="{61C1D598-373E-45C8-9C81-7A7A9A888B48}" type="pres">
      <dgm:prSet presAssocID="{DB08F0D5-E6B3-40BF-8A8A-11C76287DCC6}" presName="imgShp" presStyleLbl="fgImgPlace1" presStyleIdx="6" presStyleCnt="8" custLinFactX="-100000" custLinFactY="-200000" custLinFactNeighborX="-119102" custLinFactNeighborY="-219069"/>
      <dgm:spPr/>
    </dgm:pt>
    <dgm:pt modelId="{465FA02B-65E1-4398-BC18-8F0F4A7BA326}" type="pres">
      <dgm:prSet presAssocID="{DB08F0D5-E6B3-40BF-8A8A-11C76287DCC6}" presName="txShp" presStyleLbl="node1" presStyleIdx="6" presStyleCnt="8" custScaleY="100201" custLinFactY="-8994" custLinFactNeighborX="19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00906-CA10-4066-B3BB-68E0BED427A3}" type="pres">
      <dgm:prSet presAssocID="{24D32EA3-F654-46F8-8285-5EFFA5504AB9}" presName="spacing" presStyleCnt="0"/>
      <dgm:spPr/>
    </dgm:pt>
    <dgm:pt modelId="{5E2D1A48-4871-45F8-BAF1-92441C921440}" type="pres">
      <dgm:prSet presAssocID="{561BEBF9-6DF4-476F-901D-E5A87A12A287}" presName="composite" presStyleCnt="0"/>
      <dgm:spPr/>
    </dgm:pt>
    <dgm:pt modelId="{182B31C4-7396-488A-BB2F-3EEC2F5A211A}" type="pres">
      <dgm:prSet presAssocID="{561BEBF9-6DF4-476F-901D-E5A87A12A287}" presName="imgShp" presStyleLbl="fgImgPlace1" presStyleIdx="7" presStyleCnt="8" custLinFactX="-100000" custLinFactY="-232411" custLinFactNeighborX="-119102" custLinFactNeighborY="-3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DF0363C-9613-4A7A-8B22-A6DC23D23ECE}" type="pres">
      <dgm:prSet presAssocID="{561BEBF9-6DF4-476F-901D-E5A87A12A287}" presName="txShp" presStyleLbl="node1" presStyleIdx="7" presStyleCnt="8" custScaleY="94260" custLinFactY="-20036" custLinFactNeighborX="23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3AD28-CF59-4138-9039-7732168B586E}" srcId="{A7C0E2FD-0C7E-41A6-8663-2F8EC1325224}" destId="{ACD8BF7A-0134-4979-B4CB-17E1ED45D1DA}" srcOrd="2" destOrd="0" parTransId="{BAE3DA03-BE24-43C7-B755-0CA0A2BC0BEC}" sibTransId="{884E6663-4863-477C-86A1-103DC9C02997}"/>
    <dgm:cxn modelId="{B305111A-C9F5-455B-BD62-3D036380C3C4}" srcId="{A7C0E2FD-0C7E-41A6-8663-2F8EC1325224}" destId="{645F5FD7-F6B2-401B-BABA-AE8035ADC67F}" srcOrd="5" destOrd="0" parTransId="{F796ADA6-E544-4813-87E2-F39ED7E75D64}" sibTransId="{133032CD-A626-48C3-B5EB-0E15A36BB3BE}"/>
    <dgm:cxn modelId="{2D5251C9-FEF7-4495-B632-5D71597A2E48}" srcId="{A7C0E2FD-0C7E-41A6-8663-2F8EC1325224}" destId="{DB08F0D5-E6B3-40BF-8A8A-11C76287DCC6}" srcOrd="6" destOrd="0" parTransId="{55A895F5-5140-4894-87A6-DA70FBF62A4E}" sibTransId="{24D32EA3-F654-46F8-8285-5EFFA5504AB9}"/>
    <dgm:cxn modelId="{042FEF09-7C1D-4059-82B2-E001A8553CF1}" srcId="{A7C0E2FD-0C7E-41A6-8663-2F8EC1325224}" destId="{0DD2A9E0-AB37-4B7C-9106-6D7AA0663279}" srcOrd="0" destOrd="0" parTransId="{39E5E8D0-BCC1-4543-8F87-684FF1D37D1A}" sibTransId="{9881262E-178B-4719-9562-11E17A193456}"/>
    <dgm:cxn modelId="{9FCBA9A9-E567-43E4-A95E-DD27D41A2E65}" type="presOf" srcId="{561BEBF9-6DF4-476F-901D-E5A87A12A287}" destId="{9DF0363C-9613-4A7A-8B22-A6DC23D23ECE}" srcOrd="0" destOrd="0" presId="urn:microsoft.com/office/officeart/2005/8/layout/vList3#2"/>
    <dgm:cxn modelId="{6E8CC820-645C-4D5B-8AAC-2C5E2968E477}" type="presOf" srcId="{CD440AE4-A2A2-4CB4-913B-374ACB59A7C6}" destId="{D364DE04-9D0E-4140-8469-E993091CB1E9}" srcOrd="0" destOrd="0" presId="urn:microsoft.com/office/officeart/2005/8/layout/vList3#2"/>
    <dgm:cxn modelId="{053B92AB-B9FB-4E3E-ABA9-A93648D9BA0C}" srcId="{A7C0E2FD-0C7E-41A6-8663-2F8EC1325224}" destId="{CD440AE4-A2A2-4CB4-913B-374ACB59A7C6}" srcOrd="3" destOrd="0" parTransId="{9CD3F276-EB67-4037-9609-AAD821DA0356}" sibTransId="{459D5664-8D78-49C8-A7FF-D8C3FB82EA94}"/>
    <dgm:cxn modelId="{A62C99AB-80A4-42EE-A8C7-A4F4153A476B}" srcId="{A7C0E2FD-0C7E-41A6-8663-2F8EC1325224}" destId="{D47679E8-FD16-4C7E-BDBA-D3F8EE1A8D6A}" srcOrd="4" destOrd="0" parTransId="{383028E7-EC95-4AC0-9A96-E3DB32791640}" sibTransId="{795DF382-2A60-46EC-89A2-F1A32167663F}"/>
    <dgm:cxn modelId="{69272152-DFCD-4075-9E1D-4EBD64FBF9D4}" type="presOf" srcId="{D47679E8-FD16-4C7E-BDBA-D3F8EE1A8D6A}" destId="{B943E93F-6F92-453B-A286-06F01BDAB9D4}" srcOrd="0" destOrd="0" presId="urn:microsoft.com/office/officeart/2005/8/layout/vList3#2"/>
    <dgm:cxn modelId="{C5762130-4D8F-4BF0-B947-FFC5AC04C735}" type="presOf" srcId="{8853DCA6-D6C3-4712-964D-F8843AF10C5C}" destId="{CBD253E4-5688-405B-9680-D12ED3997EB4}" srcOrd="0" destOrd="0" presId="urn:microsoft.com/office/officeart/2005/8/layout/vList3#2"/>
    <dgm:cxn modelId="{9D24D15C-1CBE-4CDA-B419-FB40B821576C}" srcId="{A7C0E2FD-0C7E-41A6-8663-2F8EC1325224}" destId="{8853DCA6-D6C3-4712-964D-F8843AF10C5C}" srcOrd="1" destOrd="0" parTransId="{FF71CBEA-F2B0-44D9-ACAC-4EF46ACA393F}" sibTransId="{00B8442E-0351-4634-9CAC-FD6514411AF2}"/>
    <dgm:cxn modelId="{A9041533-4D57-4620-BEC4-884630F40A6E}" srcId="{A7C0E2FD-0C7E-41A6-8663-2F8EC1325224}" destId="{561BEBF9-6DF4-476F-901D-E5A87A12A287}" srcOrd="7" destOrd="0" parTransId="{67E175E3-029C-4FE7-83A0-E4D1CC912DFC}" sibTransId="{8BDCF64B-69B4-4E79-86CB-830CF059EDFC}"/>
    <dgm:cxn modelId="{1EF67855-0C4B-47D9-9B93-5ABD7656976D}" type="presOf" srcId="{ACD8BF7A-0134-4979-B4CB-17E1ED45D1DA}" destId="{4BE93163-BD82-4F09-934E-2FA3227102EA}" srcOrd="0" destOrd="0" presId="urn:microsoft.com/office/officeart/2005/8/layout/vList3#2"/>
    <dgm:cxn modelId="{2D841CB6-E789-4BC2-87FD-B7E1FA649E9E}" type="presOf" srcId="{645F5FD7-F6B2-401B-BABA-AE8035ADC67F}" destId="{0DCD1C5D-FE6A-4E29-9AB3-95C42BB9B4A8}" srcOrd="0" destOrd="0" presId="urn:microsoft.com/office/officeart/2005/8/layout/vList3#2"/>
    <dgm:cxn modelId="{E4F0E4F4-B54C-4E72-B7C2-9242954ED89A}" type="presOf" srcId="{0DD2A9E0-AB37-4B7C-9106-6D7AA0663279}" destId="{2753C05F-22B9-47DD-AE08-BD3FFF37F5C5}" srcOrd="0" destOrd="0" presId="urn:microsoft.com/office/officeart/2005/8/layout/vList3#2"/>
    <dgm:cxn modelId="{7EB13D29-2F35-4CC7-8263-5EEB64751245}" type="presOf" srcId="{DB08F0D5-E6B3-40BF-8A8A-11C76287DCC6}" destId="{465FA02B-65E1-4398-BC18-8F0F4A7BA326}" srcOrd="0" destOrd="0" presId="urn:microsoft.com/office/officeart/2005/8/layout/vList3#2"/>
    <dgm:cxn modelId="{246842E4-8990-4416-8BA6-CBC2BA1013A8}" type="presOf" srcId="{A7C0E2FD-0C7E-41A6-8663-2F8EC1325224}" destId="{678A4F2C-CD90-48D2-82D7-5ED9B571627F}" srcOrd="0" destOrd="0" presId="urn:microsoft.com/office/officeart/2005/8/layout/vList3#2"/>
    <dgm:cxn modelId="{4303D700-891A-435C-9774-39EDB3F7CB57}" type="presParOf" srcId="{678A4F2C-CD90-48D2-82D7-5ED9B571627F}" destId="{EA7349CA-2AE6-47C3-BEBA-C60E767EC47F}" srcOrd="0" destOrd="0" presId="urn:microsoft.com/office/officeart/2005/8/layout/vList3#2"/>
    <dgm:cxn modelId="{B38E53D8-6E5C-41CD-B610-4D0E0F66F296}" type="presParOf" srcId="{EA7349CA-2AE6-47C3-BEBA-C60E767EC47F}" destId="{0C04646B-4A95-411A-A728-FA2E3538D636}" srcOrd="0" destOrd="0" presId="urn:microsoft.com/office/officeart/2005/8/layout/vList3#2"/>
    <dgm:cxn modelId="{4EBBF2DF-3BA1-4C87-AB41-E0151F279E7E}" type="presParOf" srcId="{EA7349CA-2AE6-47C3-BEBA-C60E767EC47F}" destId="{2753C05F-22B9-47DD-AE08-BD3FFF37F5C5}" srcOrd="1" destOrd="0" presId="urn:microsoft.com/office/officeart/2005/8/layout/vList3#2"/>
    <dgm:cxn modelId="{15880B49-A073-4173-862F-D0BFA2E6C4AE}" type="presParOf" srcId="{678A4F2C-CD90-48D2-82D7-5ED9B571627F}" destId="{831D3E1A-14A8-45CA-B5B4-33FC57091857}" srcOrd="1" destOrd="0" presId="urn:microsoft.com/office/officeart/2005/8/layout/vList3#2"/>
    <dgm:cxn modelId="{39700626-D534-4824-A078-B9CE01C37662}" type="presParOf" srcId="{678A4F2C-CD90-48D2-82D7-5ED9B571627F}" destId="{501DCD0A-98AB-4FC1-8EF8-EEB31CC88151}" srcOrd="2" destOrd="0" presId="urn:microsoft.com/office/officeart/2005/8/layout/vList3#2"/>
    <dgm:cxn modelId="{72094185-C7CC-4402-A817-E747FE093161}" type="presParOf" srcId="{501DCD0A-98AB-4FC1-8EF8-EEB31CC88151}" destId="{21C981D8-2167-425C-8A12-B6DC1F659B1F}" srcOrd="0" destOrd="0" presId="urn:microsoft.com/office/officeart/2005/8/layout/vList3#2"/>
    <dgm:cxn modelId="{2C020209-2E19-4EC2-8832-D70C224C644C}" type="presParOf" srcId="{501DCD0A-98AB-4FC1-8EF8-EEB31CC88151}" destId="{CBD253E4-5688-405B-9680-D12ED3997EB4}" srcOrd="1" destOrd="0" presId="urn:microsoft.com/office/officeart/2005/8/layout/vList3#2"/>
    <dgm:cxn modelId="{88F7EBD5-E132-462B-A855-6A6D123A8EE5}" type="presParOf" srcId="{678A4F2C-CD90-48D2-82D7-5ED9B571627F}" destId="{DE318E72-2910-4F0B-9ACA-C7A2332C75F8}" srcOrd="3" destOrd="0" presId="urn:microsoft.com/office/officeart/2005/8/layout/vList3#2"/>
    <dgm:cxn modelId="{3D8F0439-C0E5-4922-BC00-57B61FEF7790}" type="presParOf" srcId="{678A4F2C-CD90-48D2-82D7-5ED9B571627F}" destId="{A9D1C14A-ECF3-489F-8726-B6D953B58BC5}" srcOrd="4" destOrd="0" presId="urn:microsoft.com/office/officeart/2005/8/layout/vList3#2"/>
    <dgm:cxn modelId="{2144FC3D-3013-45EA-933C-89A05994B60B}" type="presParOf" srcId="{A9D1C14A-ECF3-489F-8726-B6D953B58BC5}" destId="{BA5E5E39-7605-46AA-8694-25E2CDE7D037}" srcOrd="0" destOrd="0" presId="urn:microsoft.com/office/officeart/2005/8/layout/vList3#2"/>
    <dgm:cxn modelId="{BCDDE806-0398-446F-8E29-05695D7B371D}" type="presParOf" srcId="{A9D1C14A-ECF3-489F-8726-B6D953B58BC5}" destId="{4BE93163-BD82-4F09-934E-2FA3227102EA}" srcOrd="1" destOrd="0" presId="urn:microsoft.com/office/officeart/2005/8/layout/vList3#2"/>
    <dgm:cxn modelId="{2B20906E-852F-482C-B76A-6F1025AD864C}" type="presParOf" srcId="{678A4F2C-CD90-48D2-82D7-5ED9B571627F}" destId="{C1C1BA85-C84E-4866-820E-E478A72773F2}" srcOrd="5" destOrd="0" presId="urn:microsoft.com/office/officeart/2005/8/layout/vList3#2"/>
    <dgm:cxn modelId="{8BC0786C-D891-4AF9-BE79-880DEC8FA620}" type="presParOf" srcId="{678A4F2C-CD90-48D2-82D7-5ED9B571627F}" destId="{F0371102-75F4-4F6B-B7D6-E2EFB2BA5FF7}" srcOrd="6" destOrd="0" presId="urn:microsoft.com/office/officeart/2005/8/layout/vList3#2"/>
    <dgm:cxn modelId="{042D305C-A790-4941-843C-E7DA6D4E4C4C}" type="presParOf" srcId="{F0371102-75F4-4F6B-B7D6-E2EFB2BA5FF7}" destId="{522B999F-E631-473C-BC5B-9AA09FD7B0B6}" srcOrd="0" destOrd="0" presId="urn:microsoft.com/office/officeart/2005/8/layout/vList3#2"/>
    <dgm:cxn modelId="{CA1BC41E-7A89-461E-9542-769190AA20C6}" type="presParOf" srcId="{F0371102-75F4-4F6B-B7D6-E2EFB2BA5FF7}" destId="{D364DE04-9D0E-4140-8469-E993091CB1E9}" srcOrd="1" destOrd="0" presId="urn:microsoft.com/office/officeart/2005/8/layout/vList3#2"/>
    <dgm:cxn modelId="{2711D4F4-8A55-4D37-8537-BC81CA8FD8CA}" type="presParOf" srcId="{678A4F2C-CD90-48D2-82D7-5ED9B571627F}" destId="{25FDE5D4-2EE4-48A9-9AAC-F2219291445D}" srcOrd="7" destOrd="0" presId="urn:microsoft.com/office/officeart/2005/8/layout/vList3#2"/>
    <dgm:cxn modelId="{775C2B3F-D03E-49CF-BD4C-F561547D0159}" type="presParOf" srcId="{678A4F2C-CD90-48D2-82D7-5ED9B571627F}" destId="{B48E84D4-D292-41A0-8A68-55D8B8DFC20F}" srcOrd="8" destOrd="0" presId="urn:microsoft.com/office/officeart/2005/8/layout/vList3#2"/>
    <dgm:cxn modelId="{5656BB62-5D40-4117-B1EA-471909F3082A}" type="presParOf" srcId="{B48E84D4-D292-41A0-8A68-55D8B8DFC20F}" destId="{E6085959-C591-42D7-A872-C4CE6F9D6DEE}" srcOrd="0" destOrd="0" presId="urn:microsoft.com/office/officeart/2005/8/layout/vList3#2"/>
    <dgm:cxn modelId="{AE4FA0DD-4CE4-4F0D-9361-EC1273C541B5}" type="presParOf" srcId="{B48E84D4-D292-41A0-8A68-55D8B8DFC20F}" destId="{B943E93F-6F92-453B-A286-06F01BDAB9D4}" srcOrd="1" destOrd="0" presId="urn:microsoft.com/office/officeart/2005/8/layout/vList3#2"/>
    <dgm:cxn modelId="{814B7ACA-EE38-4913-B309-2C26A46AEF2E}" type="presParOf" srcId="{678A4F2C-CD90-48D2-82D7-5ED9B571627F}" destId="{716A58E6-6A31-4B01-896C-DB1B853D893D}" srcOrd="9" destOrd="0" presId="urn:microsoft.com/office/officeart/2005/8/layout/vList3#2"/>
    <dgm:cxn modelId="{ABBCC48B-376B-4933-839E-ED110A063CA7}" type="presParOf" srcId="{678A4F2C-CD90-48D2-82D7-5ED9B571627F}" destId="{6C0755B0-DAF8-489B-8B57-3D7152A80BCC}" srcOrd="10" destOrd="0" presId="urn:microsoft.com/office/officeart/2005/8/layout/vList3#2"/>
    <dgm:cxn modelId="{A84DCA56-517B-40E2-9CD8-0A6777FAE79F}" type="presParOf" srcId="{6C0755B0-DAF8-489B-8B57-3D7152A80BCC}" destId="{FF0DD583-7F51-44FC-9F69-5E6CCDA3112F}" srcOrd="0" destOrd="0" presId="urn:microsoft.com/office/officeart/2005/8/layout/vList3#2"/>
    <dgm:cxn modelId="{57C9067B-41CD-445A-A07E-CDC0BAAAA2BA}" type="presParOf" srcId="{6C0755B0-DAF8-489B-8B57-3D7152A80BCC}" destId="{0DCD1C5D-FE6A-4E29-9AB3-95C42BB9B4A8}" srcOrd="1" destOrd="0" presId="urn:microsoft.com/office/officeart/2005/8/layout/vList3#2"/>
    <dgm:cxn modelId="{22F74A8F-A599-4576-95D9-D6AF9EE77BFA}" type="presParOf" srcId="{678A4F2C-CD90-48D2-82D7-5ED9B571627F}" destId="{CFE02C0E-0C4F-48DF-969A-5ECD1501A549}" srcOrd="11" destOrd="0" presId="urn:microsoft.com/office/officeart/2005/8/layout/vList3#2"/>
    <dgm:cxn modelId="{1DE4B1ED-DA59-47DB-A662-6B1EBA2F78AD}" type="presParOf" srcId="{678A4F2C-CD90-48D2-82D7-5ED9B571627F}" destId="{F96EA920-8176-46A0-B3DD-1351EB22503E}" srcOrd="12" destOrd="0" presId="urn:microsoft.com/office/officeart/2005/8/layout/vList3#2"/>
    <dgm:cxn modelId="{BF67ECD3-F65C-4E46-80FE-A915892D01F5}" type="presParOf" srcId="{F96EA920-8176-46A0-B3DD-1351EB22503E}" destId="{61C1D598-373E-45C8-9C81-7A7A9A888B48}" srcOrd="0" destOrd="0" presId="urn:microsoft.com/office/officeart/2005/8/layout/vList3#2"/>
    <dgm:cxn modelId="{A11568E2-347F-40D3-B831-57A0E525FC16}" type="presParOf" srcId="{F96EA920-8176-46A0-B3DD-1351EB22503E}" destId="{465FA02B-65E1-4398-BC18-8F0F4A7BA326}" srcOrd="1" destOrd="0" presId="urn:microsoft.com/office/officeart/2005/8/layout/vList3#2"/>
    <dgm:cxn modelId="{5907B1B2-D11F-4E86-BB74-BFBDBBAE5ACD}" type="presParOf" srcId="{678A4F2C-CD90-48D2-82D7-5ED9B571627F}" destId="{4FB00906-CA10-4066-B3BB-68E0BED427A3}" srcOrd="13" destOrd="0" presId="urn:microsoft.com/office/officeart/2005/8/layout/vList3#2"/>
    <dgm:cxn modelId="{C689B3E4-8C54-4DA4-AB40-C2DA26C10A54}" type="presParOf" srcId="{678A4F2C-CD90-48D2-82D7-5ED9B571627F}" destId="{5E2D1A48-4871-45F8-BAF1-92441C921440}" srcOrd="14" destOrd="0" presId="urn:microsoft.com/office/officeart/2005/8/layout/vList3#2"/>
    <dgm:cxn modelId="{15F8C21E-4F39-407E-9BD9-9DE77579113E}" type="presParOf" srcId="{5E2D1A48-4871-45F8-BAF1-92441C921440}" destId="{182B31C4-7396-488A-BB2F-3EEC2F5A211A}" srcOrd="0" destOrd="0" presId="urn:microsoft.com/office/officeart/2005/8/layout/vList3#2"/>
    <dgm:cxn modelId="{BD425FFA-C0D1-4CE4-B90C-9ED53149307B}" type="presParOf" srcId="{5E2D1A48-4871-45F8-BAF1-92441C921440}" destId="{9DF0363C-9613-4A7A-8B22-A6DC23D23EC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75717-D376-4261-AE74-EC1C391A3E14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5DAEA-4172-4D2C-A78C-DA980032045D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Среднее профессиональное  или высшее профессиональное образование образование</a:t>
          </a:r>
          <a:endParaRPr lang="ru-RU" sz="2200" kern="1200" dirty="0"/>
        </a:p>
      </dsp:txBody>
      <dsp:txXfrm>
        <a:off x="2262981" y="0"/>
        <a:ext cx="5966618" cy="1357791"/>
      </dsp:txXfrm>
    </dsp:sp>
    <dsp:sp modelId="{CA5A8702-E136-47AB-B25F-390E2D0F7D23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AB0F4-1A42-477A-8860-49752CF9CDFF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Возраст специалиста до 35 лет</a:t>
          </a:r>
          <a:endParaRPr lang="ru-RU" sz="2200" kern="1200" dirty="0"/>
        </a:p>
      </dsp:txBody>
      <dsp:txXfrm>
        <a:off x="2262981" y="1357791"/>
        <a:ext cx="5966618" cy="1357787"/>
      </dsp:txXfrm>
    </dsp:sp>
    <dsp:sp modelId="{2C06391B-06A7-43E8-BE19-B20FE824E1B2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0DA86-D2A3-4FB0-8A8F-9AB738902B78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Впервые поступивший на работу  в течении 3 лет после окончания учебного заведения</a:t>
          </a:r>
          <a:endParaRPr lang="ru-RU" sz="2200" kern="1200" dirty="0"/>
        </a:p>
      </dsp:txBody>
      <dsp:txXfrm>
        <a:off x="2262981" y="2715579"/>
        <a:ext cx="5966618" cy="13577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3B4AA-3F50-4EB3-ABA2-3177B8459174}">
      <dsp:nvSpPr>
        <dsp:cNvPr id="0" name=""/>
        <dsp:cNvSpPr/>
      </dsp:nvSpPr>
      <dsp:spPr>
        <a:xfrm>
          <a:off x="0" y="0"/>
          <a:ext cx="8229600" cy="5500726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4269175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dirty="0" smtClean="0"/>
            <a:t>Региональный уровень</a:t>
          </a:r>
          <a:endParaRPr lang="ru-RU" sz="3000" i="1" kern="1200" dirty="0"/>
        </a:p>
      </dsp:txBody>
      <dsp:txXfrm>
        <a:off x="136944" y="136944"/>
        <a:ext cx="7955712" cy="5226838"/>
      </dsp:txXfrm>
    </dsp:sp>
    <dsp:sp modelId="{3C5282F7-CC4F-4657-82A5-21D5A5ACE085}">
      <dsp:nvSpPr>
        <dsp:cNvPr id="0" name=""/>
        <dsp:cNvSpPr/>
      </dsp:nvSpPr>
      <dsp:spPr>
        <a:xfrm>
          <a:off x="-176720" y="1280367"/>
          <a:ext cx="2736518" cy="18932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Единовременная денежная выплата в </a:t>
          </a:r>
          <a:r>
            <a:rPr lang="ru-RU" sz="1800" b="1" i="1" kern="1200" smtClean="0"/>
            <a:t>размере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10 000 рублей</a:t>
          </a:r>
          <a:endParaRPr lang="ru-RU" sz="1800" b="1" i="1" kern="1200" dirty="0"/>
        </a:p>
      </dsp:txBody>
      <dsp:txXfrm>
        <a:off x="-118495" y="1338592"/>
        <a:ext cx="2620068" cy="1776841"/>
      </dsp:txXfrm>
    </dsp:sp>
    <dsp:sp modelId="{0729F6BF-FD85-40E0-B73E-25CB4CA71C5A}">
      <dsp:nvSpPr>
        <dsp:cNvPr id="0" name=""/>
        <dsp:cNvSpPr/>
      </dsp:nvSpPr>
      <dsp:spPr>
        <a:xfrm>
          <a:off x="185705" y="3341546"/>
          <a:ext cx="2011643" cy="18932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Ежемесячная выплата в размере 1000 рублей</a:t>
          </a:r>
          <a:endParaRPr lang="ru-RU" sz="2000" b="1" i="1" kern="1200" dirty="0"/>
        </a:p>
      </dsp:txBody>
      <dsp:txXfrm>
        <a:off x="243930" y="3399771"/>
        <a:ext cx="1895193" cy="1776841"/>
      </dsp:txXfrm>
    </dsp:sp>
    <dsp:sp modelId="{0D7401B9-3DF5-4377-8B95-9CCD2A39323A}">
      <dsp:nvSpPr>
        <dsp:cNvPr id="0" name=""/>
        <dsp:cNvSpPr/>
      </dsp:nvSpPr>
      <dsp:spPr>
        <a:xfrm>
          <a:off x="2757467" y="1000142"/>
          <a:ext cx="4726308" cy="3517208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2445073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dirty="0" smtClean="0"/>
            <a:t>В сельской местности</a:t>
          </a:r>
          <a:r>
            <a:rPr lang="ru-RU" sz="3000" kern="1200" dirty="0" smtClean="0"/>
            <a:t>:</a:t>
          </a:r>
          <a:endParaRPr lang="ru-RU" sz="3000" kern="1200" dirty="0"/>
        </a:p>
      </dsp:txBody>
      <dsp:txXfrm>
        <a:off x="2865633" y="1108308"/>
        <a:ext cx="4509976" cy="3300876"/>
      </dsp:txXfrm>
    </dsp:sp>
    <dsp:sp modelId="{977E61A0-5C1E-4C4D-9CDC-1C8FC783DC6B}">
      <dsp:nvSpPr>
        <dsp:cNvPr id="0" name=""/>
        <dsp:cNvSpPr/>
      </dsp:nvSpPr>
      <dsp:spPr>
        <a:xfrm>
          <a:off x="2786085" y="1643078"/>
          <a:ext cx="4601964" cy="254465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Единовременная денежная выплата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За первый год работы -20000рублей,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За второй год работы – 40000 рублей,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За третий год работы – 60000 рублей</a:t>
          </a:r>
        </a:p>
      </dsp:txBody>
      <dsp:txXfrm>
        <a:off x="2864342" y="1721335"/>
        <a:ext cx="4445450" cy="2388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9AB07-93BA-45AF-A24A-5E1AA9071071}">
      <dsp:nvSpPr>
        <dsp:cNvPr id="0" name=""/>
        <dsp:cNvSpPr/>
      </dsp:nvSpPr>
      <dsp:spPr>
        <a:xfrm>
          <a:off x="0" y="3565242"/>
          <a:ext cx="8229600" cy="15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3F164-B6FB-4231-B403-7E8FA835782D}">
      <dsp:nvSpPr>
        <dsp:cNvPr id="0" name=""/>
        <dsp:cNvSpPr/>
      </dsp:nvSpPr>
      <dsp:spPr>
        <a:xfrm>
          <a:off x="345100" y="33391"/>
          <a:ext cx="7719364" cy="4445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Молодые специалисты дошкольных образовательных учреждений, имеющие статус молодых специалистов и работающие  в областном центре и малых городах области (Димитровград, Инза, Барыш, Сенгилей, Новоульяновск) имеют право на получение единовременных выплат в размере: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первый год работы – </a:t>
          </a: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20000 рублей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второй год работы – </a:t>
          </a: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40000 рублей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третий год работы – </a:t>
          </a: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60000 рублей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62108" y="250399"/>
        <a:ext cx="7285348" cy="4011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E453F-6BEB-4772-A996-FC65A2669AEB}">
      <dsp:nvSpPr>
        <dsp:cNvPr id="0" name=""/>
        <dsp:cNvSpPr/>
      </dsp:nvSpPr>
      <dsp:spPr>
        <a:xfrm>
          <a:off x="0" y="348926"/>
          <a:ext cx="8229600" cy="1303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</a:t>
          </a:r>
          <a:r>
            <a:rPr lang="ru-RU" sz="2000" kern="1200" dirty="0" smtClean="0"/>
            <a:t>Губернаторская ипотека» направлена на помощь в приобретении жилья работникам бюджетной сферы и приоритетных отраслей промышленности</a:t>
          </a:r>
          <a:endParaRPr lang="ru-RU" sz="2000" kern="1200" dirty="0"/>
        </a:p>
      </dsp:txBody>
      <dsp:txXfrm>
        <a:off x="0" y="348926"/>
        <a:ext cx="8229600" cy="1303567"/>
      </dsp:txXfrm>
    </dsp:sp>
    <dsp:sp modelId="{4B9D7867-35A5-4767-8AB3-24D36748C34F}">
      <dsp:nvSpPr>
        <dsp:cNvPr id="0" name=""/>
        <dsp:cNvSpPr/>
      </dsp:nvSpPr>
      <dsp:spPr>
        <a:xfrm>
          <a:off x="0" y="1726641"/>
          <a:ext cx="8229600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Размер процентной ставки для заемщика в первый год составит 0% годовых, во второй — 5%, в третий — 10%. В последующие годы кредитование будет осуществляться из расчета процентной ставки 11,4% годовых.</a:t>
          </a:r>
          <a:endParaRPr lang="ru-R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/>
            <a:t>участники программы смогут получить единовременную социальную выплату для погашения части первоначального взноса в размере 100 тысяч рублей, средства на это в размере 20 млн. рублей заложены в областном бюджете</a:t>
          </a:r>
          <a:endParaRPr lang="ru-RU" sz="1600" b="0" i="0" kern="1200" dirty="0"/>
        </a:p>
      </dsp:txBody>
      <dsp:txXfrm>
        <a:off x="0" y="1726641"/>
        <a:ext cx="8229600" cy="281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4CE85-B689-4037-AFCF-C84BC8E7CA6B}">
      <dsp:nvSpPr>
        <dsp:cNvPr id="0" name=""/>
        <dsp:cNvSpPr/>
      </dsp:nvSpPr>
      <dsp:spPr>
        <a:xfrm>
          <a:off x="1707" y="88245"/>
          <a:ext cx="3921918" cy="434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solidFill>
                <a:srgbClr val="FFFF00"/>
              </a:solidFill>
            </a:rPr>
            <a:t>«</a:t>
          </a:r>
          <a:r>
            <a:rPr lang="ru-RU" sz="2000" b="1" u="none" kern="1200" dirty="0" smtClean="0">
              <a:solidFill>
                <a:srgbClr val="FFFF00"/>
              </a:solidFill>
            </a:rPr>
            <a:t>Доступное и комфортное жилье - гражданам России» </a:t>
          </a:r>
          <a:r>
            <a:rPr lang="ru-RU" sz="2000" kern="1200" dirty="0" smtClean="0"/>
            <a:t>на территории Ульяновской области успешно реализуется проект по </a:t>
          </a:r>
          <a:r>
            <a:rPr lang="ru-RU" sz="2000" b="1" kern="1200" dirty="0" smtClean="0"/>
            <a:t>предоставлению социальных выплат в виде субсидий на приобретение жилья в ипотеку, которая составляет 50% от суммы первоначального взноса, но не более 150 тыс. рублей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1707" y="88245"/>
        <a:ext cx="3921918" cy="4349470"/>
      </dsp:txXfrm>
    </dsp:sp>
    <dsp:sp modelId="{3EC41A0D-1F79-4D27-B814-B72C44978A4C}">
      <dsp:nvSpPr>
        <dsp:cNvPr id="0" name=""/>
        <dsp:cNvSpPr/>
      </dsp:nvSpPr>
      <dsp:spPr>
        <a:xfrm>
          <a:off x="4119722" y="88245"/>
          <a:ext cx="3912074" cy="434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Молодые специалисты, работающие в сельской местности, в рамках Федеральной целевой программы </a:t>
          </a:r>
          <a:r>
            <a:rPr lang="ru-RU" sz="1500" b="1" kern="1200" dirty="0" smtClean="0">
              <a:solidFill>
                <a:srgbClr val="FFFF00"/>
              </a:solidFill>
            </a:rPr>
            <a:t>«Устойчивое развитие сельских территорий на 2014 – 2017 годы и на период до 2020 года»</a:t>
          </a:r>
          <a:r>
            <a:rPr lang="ru-RU" sz="1500" b="0" kern="1200" dirty="0" smtClean="0">
              <a:solidFill>
                <a:srgbClr val="FFFF00"/>
              </a:solidFill>
            </a:rPr>
            <a:t>, </a:t>
          </a:r>
          <a:r>
            <a:rPr lang="ru-RU" sz="1500" b="0" kern="1200" dirty="0" smtClean="0"/>
            <a:t>могут  быть обеспечены доступным жильём на селе на основе </a:t>
          </a:r>
          <a:r>
            <a:rPr lang="ru-RU" sz="1500" b="0" kern="1200" dirty="0" err="1" smtClean="0"/>
            <a:t>софинансирования</a:t>
          </a:r>
          <a:r>
            <a:rPr lang="ru-RU" sz="1500" b="0" kern="1200" dirty="0" smtClean="0"/>
            <a:t> расходов на строительство за счёт средств федерального бюджета, бюджета Ульяновской области (70% расчётной стоимости жилья) и собственные средства заявителя, средства ипотечного кредитования (30 % расчётной стоимости жилья)</a:t>
          </a:r>
          <a:endParaRPr lang="ru-RU" sz="1500" b="0" kern="1200" dirty="0"/>
        </a:p>
      </dsp:txBody>
      <dsp:txXfrm>
        <a:off x="4119722" y="88245"/>
        <a:ext cx="3912074" cy="4349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85FBA8-32A6-4906-8ABD-94227870EC6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942369-3C97-47B5-8C1C-9AB1C2F7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d350b7632bf71cd93e91b623b35ac9.jpg"/>
          <p:cNvPicPr>
            <a:picLocks noChangeAspect="1"/>
          </p:cNvPicPr>
          <p:nvPr/>
        </p:nvPicPr>
        <p:blipFill>
          <a:blip r:embed="rId2" cstate="print"/>
          <a:srcRect r="18750" b="20537"/>
          <a:stretch>
            <a:fillRect/>
          </a:stretch>
        </p:blipFill>
        <p:spPr>
          <a:xfrm>
            <a:off x="0" y="0"/>
            <a:ext cx="1857356" cy="1928802"/>
          </a:xfrm>
          <a:prstGeom prst="rect">
            <a:avLst/>
          </a:prstGeom>
        </p:spPr>
      </p:pic>
      <p:pic>
        <p:nvPicPr>
          <p:cNvPr id="6" name="Рисунок 5" descr="0_1e8e24_a3c11f26_orig.jpg"/>
          <p:cNvPicPr>
            <a:picLocks noChangeAspect="1"/>
          </p:cNvPicPr>
          <p:nvPr/>
        </p:nvPicPr>
        <p:blipFill>
          <a:blip r:embed="rId3"/>
          <a:srcRect r="13334"/>
          <a:stretch>
            <a:fillRect/>
          </a:stretch>
        </p:blipFill>
        <p:spPr>
          <a:xfrm>
            <a:off x="0" y="1928802"/>
            <a:ext cx="1857356" cy="2260277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4818"/>
            <a:ext cx="1857356" cy="2643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2143116"/>
            <a:ext cx="67151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Учитель,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которого ждут!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1439925583_bell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9160">
            <a:off x="4899416" y="1267608"/>
            <a:ext cx="714380" cy="878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</a:rPr>
              <a:t>Профессиональный рост молодого педагога</a:t>
            </a: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81138"/>
          <a:ext cx="8858312" cy="516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928670"/>
            <a:ext cx="5686436" cy="1143000"/>
          </a:xfr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Возможности </a:t>
            </a:r>
            <a:br>
              <a:rPr lang="ru-RU" dirty="0" smtClean="0"/>
            </a:br>
            <a:r>
              <a:rPr lang="ru-RU" dirty="0" smtClean="0"/>
              <a:t>профессионального роста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2786058"/>
            <a:ext cx="31432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Учитель-исследователь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5143512"/>
            <a:ext cx="24288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Учитель-новатор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4643446"/>
            <a:ext cx="25003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Учитель-мастер</a:t>
            </a:r>
            <a:endParaRPr lang="ru-RU" dirty="0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3050907" y="4664341"/>
            <a:ext cx="899046" cy="285752"/>
          </a:xfrm>
          <a:prstGeom prst="bentConnector2">
            <a:avLst/>
          </a:prstGeom>
          <a:ln w="254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11" idx="1"/>
          </p:cNvCxnSpPr>
          <p:nvPr/>
        </p:nvCxnSpPr>
        <p:spPr>
          <a:xfrm flipV="1">
            <a:off x="3357554" y="4828112"/>
            <a:ext cx="357190" cy="59296"/>
          </a:xfrm>
          <a:prstGeom prst="bentConnector3">
            <a:avLst>
              <a:gd name="adj1" fmla="val -1809"/>
            </a:avLst>
          </a:prstGeom>
          <a:ln w="254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3214678" y="3286124"/>
            <a:ext cx="285752" cy="1588"/>
          </a:xfrm>
          <a:prstGeom prst="straightConnector1">
            <a:avLst/>
          </a:prstGeom>
          <a:ln w="254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FFFF00"/>
            </a:outerShdw>
          </a:effectLst>
        </p:spPr>
        <p:txBody>
          <a:bodyPr/>
          <a:lstStyle/>
          <a:p>
            <a:r>
              <a:rPr lang="ru-RU" dirty="0" smtClean="0"/>
              <a:t>Профессиональные конкурсы</a:t>
            </a:r>
            <a:endParaRPr lang="ru-RU" dirty="0"/>
          </a:p>
        </p:txBody>
      </p:sp>
      <p:pic>
        <p:nvPicPr>
          <p:cNvPr id="8" name="Рисунок 7" descr="1859266.jpg"/>
          <p:cNvPicPr>
            <a:picLocks noChangeAspect="1"/>
          </p:cNvPicPr>
          <p:nvPr/>
        </p:nvPicPr>
        <p:blipFill>
          <a:blip r:embed="rId7"/>
          <a:srcRect l="14400" r="23199"/>
          <a:stretch>
            <a:fillRect/>
          </a:stretch>
        </p:blipFill>
        <p:spPr>
          <a:xfrm>
            <a:off x="142844" y="2357430"/>
            <a:ext cx="1857388" cy="22621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FFFF00"/>
            </a:outerShdw>
          </a:effectLst>
        </p:spPr>
        <p:txBody>
          <a:bodyPr/>
          <a:lstStyle/>
          <a:p>
            <a:r>
              <a:rPr lang="ru-RU" dirty="0" smtClean="0"/>
              <a:t>После уроков…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Romanus" pitchFamily="82" charset="-52"/>
              </a:rPr>
              <a:t>«Чтобы быть хорошим преподавателем, нужно любить то, что преподаешь, и любить тех кому преподаешь»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Romanus" pitchFamily="82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Учитель, которого ждут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18592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571876"/>
            <a:ext cx="3471063" cy="21907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071678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Bookman Old Style" pitchFamily="18" charset="0"/>
                <a:cs typeface="David" pitchFamily="34" charset="-79"/>
              </a:rPr>
              <a:t>          Школа-это мастерская, </a:t>
            </a:r>
          </a:p>
          <a:p>
            <a:pPr algn="ctr"/>
            <a:r>
              <a:rPr lang="ru-RU" sz="2800" b="1" i="1" dirty="0" smtClean="0">
                <a:latin typeface="Bookman Old Style" pitchFamily="18" charset="0"/>
                <a:cs typeface="David" pitchFamily="34" charset="-79"/>
              </a:rPr>
              <a:t>где формируется </a:t>
            </a:r>
          </a:p>
          <a:p>
            <a:pPr algn="ctr"/>
            <a:r>
              <a:rPr lang="ru-RU" sz="2800" b="1" i="1" dirty="0" smtClean="0">
                <a:latin typeface="Bookman Old Style" pitchFamily="18" charset="0"/>
                <a:cs typeface="David" pitchFamily="34" charset="-79"/>
              </a:rPr>
              <a:t>мысль подрастающего поколения, </a:t>
            </a:r>
          </a:p>
          <a:p>
            <a:pPr algn="ctr"/>
            <a:r>
              <a:rPr lang="ru-RU" sz="2800" b="1" i="1" dirty="0" smtClean="0">
                <a:latin typeface="Bookman Old Style" pitchFamily="18" charset="0"/>
                <a:cs typeface="David" pitchFamily="34" charset="-79"/>
              </a:rPr>
              <a:t>надо крепко держать ее в руках, </a:t>
            </a:r>
          </a:p>
          <a:p>
            <a:pPr algn="ctr"/>
            <a:r>
              <a:rPr lang="ru-RU" sz="2800" b="1" i="1" dirty="0" smtClean="0">
                <a:latin typeface="Bookman Old Style" pitchFamily="18" charset="0"/>
                <a:cs typeface="David" pitchFamily="34" charset="-79"/>
              </a:rPr>
              <a:t>если не хочешь выпустить из рук будущее</a:t>
            </a:r>
            <a:r>
              <a:rPr lang="ru-RU" sz="2800" b="1" dirty="0" smtClean="0">
                <a:latin typeface="Garamond" pitchFamily="18" charset="0"/>
                <a:cs typeface="David" pitchFamily="34" charset="-79"/>
              </a:rPr>
              <a:t/>
            </a:r>
            <a:br>
              <a:rPr lang="ru-RU" sz="2800" b="1" dirty="0" smtClean="0">
                <a:latin typeface="Garamond" pitchFamily="18" charset="0"/>
                <a:cs typeface="David" pitchFamily="34" charset="-79"/>
              </a:rPr>
            </a:br>
            <a:r>
              <a:rPr lang="ru-RU" sz="2800" b="1" dirty="0" smtClean="0">
                <a:latin typeface="Garamond" pitchFamily="18" charset="0"/>
                <a:cs typeface="David" pitchFamily="34" charset="-79"/>
              </a:rPr>
              <a:t/>
            </a:r>
            <a:br>
              <a:rPr lang="ru-RU" sz="2800" b="1" dirty="0" smtClean="0">
                <a:latin typeface="Garamond" pitchFamily="18" charset="0"/>
                <a:cs typeface="David" pitchFamily="34" charset="-79"/>
              </a:rPr>
            </a:br>
            <a:endParaRPr lang="ru-RU" sz="2800" b="1" dirty="0">
              <a:latin typeface="Garamond" pitchFamily="18" charset="0"/>
              <a:cs typeface="David" pitchFamily="34" charset="-79"/>
            </a:endParaRPr>
          </a:p>
        </p:txBody>
      </p:sp>
      <p:pic>
        <p:nvPicPr>
          <p:cNvPr id="7" name="Рисунок 6" descr="13346_1444301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572008"/>
            <a:ext cx="2786082" cy="2047889"/>
          </a:xfrm>
          <a:prstGeom prst="rect">
            <a:avLst/>
          </a:prstGeom>
        </p:spPr>
      </p:pic>
      <p:pic>
        <p:nvPicPr>
          <p:cNvPr id="9" name="Рисунок 8" descr="chtenie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3" y="285728"/>
            <a:ext cx="2577137" cy="171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0364" y="500042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Garamond" pitchFamily="18" charset="0"/>
              </a:rPr>
              <a:t>Добро пожаловать в школу!!!</a:t>
            </a:r>
            <a:endParaRPr lang="ru-RU" sz="3600" b="1" dirty="0">
              <a:solidFill>
                <a:schemeClr val="accent2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26586563-stock-illustration-school-background-with-copy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Молодой специалист: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176144"/>
              </p:ext>
            </p:extLst>
          </p:nvPr>
        </p:nvGraphicFramePr>
        <p:xfrm>
          <a:off x="500034" y="1214422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Материальные меры  поддержки молодых специалистов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5715016"/>
            <a:ext cx="55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Ежемесячная денежная компенсация расходов на оплату занимаемых жилых помещений, а также расходов на отопление и освещение в размере 325 рублей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95428"/>
          <a:ext cx="8229600" cy="516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Материальные меры  </a:t>
            </a:r>
            <a:br>
              <a:rPr lang="ru-RU" dirty="0" smtClean="0"/>
            </a:br>
            <a:r>
              <a:rPr lang="ru-RU" dirty="0" smtClean="0"/>
              <a:t>поддержки молодых специалистов</a:t>
            </a:r>
            <a:endParaRPr lang="ru-RU" dirty="0"/>
          </a:p>
        </p:txBody>
      </p:sp>
      <p:pic>
        <p:nvPicPr>
          <p:cNvPr id="6" name="Рисунок 5" descr="частный-детский-сад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142852"/>
            <a:ext cx="2217414" cy="13609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positphotos_26586563-stock-illustration-school-background-with-copyspace.jpg"/>
          <p:cNvPicPr>
            <a:picLocks noChangeAspect="1"/>
          </p:cNvPicPr>
          <p:nvPr/>
        </p:nvPicPr>
        <p:blipFill>
          <a:blip r:embed="rId2"/>
          <a:srcRect l="10185" b="11111"/>
          <a:stretch>
            <a:fillRect/>
          </a:stretch>
        </p:blipFill>
        <p:spPr>
          <a:xfrm>
            <a:off x="1928794" y="0"/>
            <a:ext cx="7215206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85918" y="1357299"/>
            <a:ext cx="6000792" cy="357189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предоставление дополнительного профессионального образования в области управления при условии постановки молодого специалиста в резерв на руководящую должность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повышение квалификации каждые 3 года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получение денежных вознаграждений за классное руководство в размере 1000 рублей в месяц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получения выплат компенсационного характера (за кабинет, за проверку тетрадей, за классное руководство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получения выплат стимулирующего характера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93978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Меры социальной поддержки </a:t>
            </a:r>
            <a:b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молодых специалистов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Рисунок 5" descr="uchitel.jpg"/>
          <p:cNvPicPr>
            <a:picLocks noChangeAspect="1"/>
          </p:cNvPicPr>
          <p:nvPr/>
        </p:nvPicPr>
        <p:blipFill>
          <a:blip r:embed="rId3"/>
          <a:srcRect l="14802" r="44827" b="2222"/>
          <a:stretch>
            <a:fillRect/>
          </a:stretch>
        </p:blipFill>
        <p:spPr>
          <a:xfrm>
            <a:off x="0" y="0"/>
            <a:ext cx="1928794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493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Улучшение жилищных условий</a:t>
            </a:r>
            <a:endParaRPr lang="ru-RU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142852"/>
            <a:ext cx="1504779" cy="1285884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4929198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Улучшение жилищных условий </a:t>
            </a:r>
            <a:endParaRPr lang="ru-RU" dirty="0"/>
          </a:p>
        </p:txBody>
      </p:sp>
      <p:pic>
        <p:nvPicPr>
          <p:cNvPr id="5" name="Рисунок 4" descr="160107182630.jpg"/>
          <p:cNvPicPr>
            <a:picLocks noChangeAspect="1"/>
          </p:cNvPicPr>
          <p:nvPr/>
        </p:nvPicPr>
        <p:blipFill>
          <a:blip r:embed="rId7"/>
          <a:srcRect l="11137" t="18053" r="8113" b="8096"/>
          <a:stretch>
            <a:fillRect/>
          </a:stretch>
        </p:blipFill>
        <p:spPr>
          <a:xfrm>
            <a:off x="500034" y="142852"/>
            <a:ext cx="2025664" cy="14287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668656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во всех районах нормативно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правовыми актами устанавливаются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денежные выплаты: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всех районах  ежемесячные выплаты от 1000 рублей до 2000 рублей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Единовременные выплаты от 5000 рублей до 15000 рублей в районах,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Майнский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Павловский, Радищевский, 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Сурский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Тереньгульский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Вешкаймский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Николаевский,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Старокулаткинский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Мелекесский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Материальные меры поддержки на муниципальном уровне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pedagog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3000372"/>
            <a:ext cx="1809752" cy="1634302"/>
          </a:xfrm>
          <a:prstGeom prst="rect">
            <a:avLst/>
          </a:prstGeom>
        </p:spPr>
      </p:pic>
      <p:pic>
        <p:nvPicPr>
          <p:cNvPr id="5" name="Рисунок 4" descr="13346_1444301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29" y="4643446"/>
            <a:ext cx="1821669" cy="1214446"/>
          </a:xfrm>
          <a:prstGeom prst="rect">
            <a:avLst/>
          </a:prstGeom>
        </p:spPr>
      </p:pic>
      <p:pic>
        <p:nvPicPr>
          <p:cNvPr id="6" name="Рисунок 5" descr="1859266.jpg"/>
          <p:cNvPicPr>
            <a:picLocks noChangeAspect="1"/>
          </p:cNvPicPr>
          <p:nvPr/>
        </p:nvPicPr>
        <p:blipFill>
          <a:blip r:embed="rId4"/>
          <a:srcRect l="17630" r="18185" b="5085"/>
          <a:stretch>
            <a:fillRect/>
          </a:stretch>
        </p:blipFill>
        <p:spPr>
          <a:xfrm>
            <a:off x="7072330" y="1500174"/>
            <a:ext cx="1714512" cy="14763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6572296" cy="8683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Материальные меры социальной поддержки</a:t>
            </a:r>
            <a:endParaRPr lang="ru-RU" sz="3600" dirty="0"/>
          </a:p>
        </p:txBody>
      </p:sp>
      <p:pic>
        <p:nvPicPr>
          <p:cNvPr id="4" name="Рисунок 3" descr="chtenie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142852"/>
            <a:ext cx="1932817" cy="12858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69559</TotalTime>
  <Words>667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Презентация PowerPoint</vt:lpstr>
      <vt:lpstr>Молодой специалист:</vt:lpstr>
      <vt:lpstr>Материальные меры  поддержки молодых специалистов</vt:lpstr>
      <vt:lpstr>Материальные меры   поддержки молодых специалистов</vt:lpstr>
      <vt:lpstr>Меры социальной поддержки  молодых специалистов</vt:lpstr>
      <vt:lpstr>Улучшение жилищных условий</vt:lpstr>
      <vt:lpstr>Улучшение жилищных условий </vt:lpstr>
      <vt:lpstr>Материальные меры поддержки на муниципальном уровне</vt:lpstr>
      <vt:lpstr>Материальные меры социальной поддержки</vt:lpstr>
      <vt:lpstr>Профессиональный рост молодого педагога</vt:lpstr>
      <vt:lpstr>Возможности  профессионального роста</vt:lpstr>
      <vt:lpstr>Профессиональные конкурсы</vt:lpstr>
      <vt:lpstr>После уроков…</vt:lpstr>
      <vt:lpstr>Учитель, которого ждут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ga641m</cp:lastModifiedBy>
  <cp:revision>39</cp:revision>
  <dcterms:created xsi:type="dcterms:W3CDTF">2017-04-06T13:21:23Z</dcterms:created>
  <dcterms:modified xsi:type="dcterms:W3CDTF">2017-05-12T07:43:51Z</dcterms:modified>
</cp:coreProperties>
</file>