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01" r:id="rId3"/>
  </p:sldMasterIdLst>
  <p:sldIdLst>
    <p:sldId id="262" r:id="rId4"/>
    <p:sldId id="280" r:id="rId5"/>
    <p:sldId id="263" r:id="rId6"/>
    <p:sldId id="281" r:id="rId7"/>
    <p:sldId id="283" r:id="rId8"/>
    <p:sldId id="256" r:id="rId9"/>
    <p:sldId id="285" r:id="rId10"/>
    <p:sldId id="286" r:id="rId11"/>
    <p:sldId id="284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613" autoAdjust="0"/>
  </p:normalViewPr>
  <p:slideViewPr>
    <p:cSldViewPr>
      <p:cViewPr varScale="1">
        <p:scale>
          <a:sx n="70" d="100"/>
          <a:sy n="70" d="100"/>
        </p:scale>
        <p:origin x="13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57BC0-0D45-4596-8B56-AF565C3B91FE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23B4293-4FB4-4958-B065-B79DDEC3236D}">
      <dgm:prSet phldrT="[Текст]"/>
      <dgm:spPr>
        <a:solidFill>
          <a:srgbClr val="0070C0">
            <a:alpha val="80000"/>
          </a:srgbClr>
        </a:solidFill>
      </dgm:spPr>
      <dgm:t>
        <a:bodyPr/>
        <a:lstStyle/>
        <a:p>
          <a:r>
            <a:rPr lang="ru-RU" b="1" dirty="0" smtClean="0"/>
            <a:t>Распределенный лицей УлГПУ</a:t>
          </a:r>
          <a:endParaRPr lang="ru-RU" b="1" dirty="0"/>
        </a:p>
      </dgm:t>
    </dgm:pt>
    <dgm:pt modelId="{217B0731-6083-402D-B2A2-43EBA9F87B57}" type="parTrans" cxnId="{8A76A6F8-5C41-460E-9F97-833F45ECA793}">
      <dgm:prSet/>
      <dgm:spPr/>
      <dgm:t>
        <a:bodyPr/>
        <a:lstStyle/>
        <a:p>
          <a:endParaRPr lang="ru-RU"/>
        </a:p>
      </dgm:t>
    </dgm:pt>
    <dgm:pt modelId="{FC371817-C9C4-4FBD-873E-D871CB078C6A}" type="sibTrans" cxnId="{8A76A6F8-5C41-460E-9F97-833F45ECA793}">
      <dgm:prSet/>
      <dgm:spPr/>
      <dgm:t>
        <a:bodyPr/>
        <a:lstStyle/>
        <a:p>
          <a:endParaRPr lang="ru-RU"/>
        </a:p>
      </dgm:t>
    </dgm:pt>
    <dgm:pt modelId="{E4780385-8347-4D32-8452-EF4251FF35EA}">
      <dgm:prSet phldrT="[Текст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ru-RU" b="1" dirty="0" smtClean="0"/>
            <a:t>Университетский класс распределенного лицея</a:t>
          </a:r>
          <a:endParaRPr lang="ru-RU" dirty="0"/>
        </a:p>
      </dgm:t>
    </dgm:pt>
    <dgm:pt modelId="{20F84E08-46C1-46E0-BFE8-0CEEB5EB0F4A}" type="parTrans" cxnId="{FEB9F1FC-93A5-48B0-8648-BD502DE3334B}">
      <dgm:prSet/>
      <dgm:spPr/>
      <dgm:t>
        <a:bodyPr/>
        <a:lstStyle/>
        <a:p>
          <a:endParaRPr lang="ru-RU"/>
        </a:p>
      </dgm:t>
    </dgm:pt>
    <dgm:pt modelId="{01D5C586-CE7E-4DFC-B564-FB54866B4A50}" type="sibTrans" cxnId="{FEB9F1FC-93A5-48B0-8648-BD502DE3334B}">
      <dgm:prSet/>
      <dgm:spPr/>
      <dgm:t>
        <a:bodyPr/>
        <a:lstStyle/>
        <a:p>
          <a:endParaRPr lang="ru-RU"/>
        </a:p>
      </dgm:t>
    </dgm:pt>
    <dgm:pt modelId="{F32AC63F-0960-4194-B9B2-854D6CDA335B}">
      <dgm:prSet phldrT="[Текст]" custT="1"/>
      <dgm:spPr/>
      <dgm:t>
        <a:bodyPr/>
        <a:lstStyle/>
        <a:p>
          <a:r>
            <a:rPr lang="ru-RU" sz="1800" dirty="0" smtClean="0"/>
            <a:t>класс, создаваемый на базе партнерской школы, осуществляющий профильное обучение в форме сетевого взаимодействия с </a:t>
          </a:r>
          <a:r>
            <a:rPr lang="ru-RU" sz="1800" dirty="0" err="1" smtClean="0"/>
            <a:t>УлГПУ</a:t>
          </a:r>
          <a:r>
            <a:rPr lang="ru-RU" sz="1200" dirty="0" smtClean="0"/>
            <a:t>.</a:t>
          </a:r>
          <a:endParaRPr lang="ru-RU" sz="1200" dirty="0"/>
        </a:p>
      </dgm:t>
    </dgm:pt>
    <dgm:pt modelId="{77A28C0D-348A-4365-9868-00964DC7AFE2}" type="parTrans" cxnId="{3979E5F9-9A49-4D46-B049-FB8C2C5A00B4}">
      <dgm:prSet/>
      <dgm:spPr/>
      <dgm:t>
        <a:bodyPr/>
        <a:lstStyle/>
        <a:p>
          <a:endParaRPr lang="ru-RU"/>
        </a:p>
      </dgm:t>
    </dgm:pt>
    <dgm:pt modelId="{F99C5D6B-D250-4D92-9C21-33B7411F0D86}" type="sibTrans" cxnId="{3979E5F9-9A49-4D46-B049-FB8C2C5A00B4}">
      <dgm:prSet/>
      <dgm:spPr/>
      <dgm:t>
        <a:bodyPr/>
        <a:lstStyle/>
        <a:p>
          <a:endParaRPr lang="ru-RU"/>
        </a:p>
      </dgm:t>
    </dgm:pt>
    <dgm:pt modelId="{64D44924-14B4-4A2D-A500-A8D343404C2E}">
      <dgm:prSet/>
      <dgm:spPr>
        <a:solidFill>
          <a:srgbClr val="0070C0">
            <a:alpha val="65000"/>
          </a:srgbClr>
        </a:solidFill>
      </dgm:spPr>
      <dgm:t>
        <a:bodyPr/>
        <a:lstStyle/>
        <a:p>
          <a:r>
            <a:rPr lang="ru-RU" b="1" dirty="0" smtClean="0"/>
            <a:t>Партнерские школы </a:t>
          </a:r>
          <a:r>
            <a:rPr lang="ru-RU" b="1" dirty="0" err="1" smtClean="0"/>
            <a:t>УлГПУ</a:t>
          </a:r>
          <a:endParaRPr lang="ru-RU" b="1" dirty="0"/>
        </a:p>
      </dgm:t>
    </dgm:pt>
    <dgm:pt modelId="{478BB365-FB6C-40AC-A195-086AC560EE3F}" type="parTrans" cxnId="{2E3FF03F-6217-4C66-9DAA-85780F1A97CF}">
      <dgm:prSet/>
      <dgm:spPr/>
      <dgm:t>
        <a:bodyPr/>
        <a:lstStyle/>
        <a:p>
          <a:endParaRPr lang="ru-RU"/>
        </a:p>
      </dgm:t>
    </dgm:pt>
    <dgm:pt modelId="{6BAFCCC0-4C3B-4657-AA70-90F97A7823FA}" type="sibTrans" cxnId="{2E3FF03F-6217-4C66-9DAA-85780F1A97CF}">
      <dgm:prSet/>
      <dgm:spPr/>
      <dgm:t>
        <a:bodyPr/>
        <a:lstStyle/>
        <a:p>
          <a:endParaRPr lang="ru-RU"/>
        </a:p>
      </dgm:t>
    </dgm:pt>
    <dgm:pt modelId="{02B12A4F-5BBB-4D06-8952-2354980AA490}">
      <dgm:prSet/>
      <dgm:spPr/>
      <dgm:t>
        <a:bodyPr/>
        <a:lstStyle/>
        <a:p>
          <a:endParaRPr lang="ru-RU" sz="900" dirty="0"/>
        </a:p>
      </dgm:t>
    </dgm:pt>
    <dgm:pt modelId="{B6CD051B-687D-4A6F-9185-6E1F4FEEC3AD}" type="parTrans" cxnId="{832A59E3-A5B8-49FD-BC98-7C048EB7A0E3}">
      <dgm:prSet/>
      <dgm:spPr/>
      <dgm:t>
        <a:bodyPr/>
        <a:lstStyle/>
        <a:p>
          <a:endParaRPr lang="ru-RU"/>
        </a:p>
      </dgm:t>
    </dgm:pt>
    <dgm:pt modelId="{4C81406A-2FC9-4E34-9A19-E72D1680E9EA}" type="sibTrans" cxnId="{832A59E3-A5B8-49FD-BC98-7C048EB7A0E3}">
      <dgm:prSet/>
      <dgm:spPr/>
      <dgm:t>
        <a:bodyPr/>
        <a:lstStyle/>
        <a:p>
          <a:endParaRPr lang="ru-RU"/>
        </a:p>
      </dgm:t>
    </dgm:pt>
    <dgm:pt modelId="{4BD3443C-8E87-4503-B0F7-44CAB767158D}">
      <dgm:prSet/>
      <dgm:spPr/>
      <dgm:t>
        <a:bodyPr/>
        <a:lstStyle/>
        <a:p>
          <a:r>
            <a:rPr lang="ru-RU" sz="900" dirty="0" smtClean="0"/>
            <a:t>общеобразовательные организации, заключившие с </a:t>
          </a:r>
          <a:r>
            <a:rPr lang="ru-RU" sz="900" dirty="0" err="1" smtClean="0"/>
            <a:t>УлГПУ</a:t>
          </a:r>
          <a:r>
            <a:rPr lang="ru-RU" sz="900" dirty="0" smtClean="0"/>
            <a:t> договор о сотрудничестве в рамках распределенного лицея</a:t>
          </a:r>
          <a:endParaRPr lang="ru-RU" sz="900" dirty="0"/>
        </a:p>
      </dgm:t>
    </dgm:pt>
    <dgm:pt modelId="{CF9FE3A2-F3FE-4F15-9265-A56EA31A8B35}" type="parTrans" cxnId="{D723B06C-8340-4D5C-BF70-204EFECCF702}">
      <dgm:prSet/>
      <dgm:spPr/>
      <dgm:t>
        <a:bodyPr/>
        <a:lstStyle/>
        <a:p>
          <a:endParaRPr lang="ru-RU"/>
        </a:p>
      </dgm:t>
    </dgm:pt>
    <dgm:pt modelId="{BCC120D3-8E9B-43EE-8C59-0C0F7428374F}" type="sibTrans" cxnId="{D723B06C-8340-4D5C-BF70-204EFECCF702}">
      <dgm:prSet/>
      <dgm:spPr/>
      <dgm:t>
        <a:bodyPr/>
        <a:lstStyle/>
        <a:p>
          <a:endParaRPr lang="ru-RU"/>
        </a:p>
      </dgm:t>
    </dgm:pt>
    <dgm:pt modelId="{EBB1219D-CD33-4611-969D-138BDF8E0406}">
      <dgm:prSet phldrT="[Текст]" custT="1"/>
      <dgm:spPr/>
      <dgm:t>
        <a:bodyPr/>
        <a:lstStyle/>
        <a:p>
          <a:r>
            <a:rPr lang="ru-RU" sz="1600" dirty="0" smtClean="0"/>
            <a:t>сообщество общеобразовательных организаций, разрабатывающих и реализующих в форме сетевого взаимодействия образовательную программу профильного обучения </a:t>
          </a:r>
          <a:r>
            <a:rPr lang="ru-RU" sz="1600" dirty="0" smtClean="0"/>
            <a:t>школьников       с использованием потенциала </a:t>
          </a:r>
          <a:r>
            <a:rPr lang="ru-RU" sz="1600" dirty="0" err="1" smtClean="0"/>
            <a:t>УлГПУ</a:t>
          </a:r>
          <a:endParaRPr lang="ru-RU" sz="1600" dirty="0"/>
        </a:p>
      </dgm:t>
    </dgm:pt>
    <dgm:pt modelId="{01130D57-A7F1-4006-ADC4-B131C5F7B7BE}" type="sibTrans" cxnId="{EFD20283-523A-41E7-AE21-58DCFA4610A3}">
      <dgm:prSet/>
      <dgm:spPr/>
      <dgm:t>
        <a:bodyPr/>
        <a:lstStyle/>
        <a:p>
          <a:endParaRPr lang="ru-RU"/>
        </a:p>
      </dgm:t>
    </dgm:pt>
    <dgm:pt modelId="{5F079318-B930-4253-98A8-D512B107BE8B}" type="parTrans" cxnId="{EFD20283-523A-41E7-AE21-58DCFA4610A3}">
      <dgm:prSet/>
      <dgm:spPr/>
      <dgm:t>
        <a:bodyPr/>
        <a:lstStyle/>
        <a:p>
          <a:endParaRPr lang="ru-RU"/>
        </a:p>
      </dgm:t>
    </dgm:pt>
    <dgm:pt modelId="{3F3AA6D5-FD91-40D7-BCD6-BBEA393AFB4D}" type="pres">
      <dgm:prSet presAssocID="{DA357BC0-0D45-4596-8B56-AF565C3B91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038081-CB59-4366-8FD7-4EF38EF64E6F}" type="pres">
      <dgm:prSet presAssocID="{823B4293-4FB4-4958-B065-B79DDEC3236D}" presName="linNode" presStyleCnt="0"/>
      <dgm:spPr/>
      <dgm:t>
        <a:bodyPr/>
        <a:lstStyle/>
        <a:p>
          <a:endParaRPr lang="ru-RU"/>
        </a:p>
      </dgm:t>
    </dgm:pt>
    <dgm:pt modelId="{005131A1-B768-46AC-B035-3E7D00B44562}" type="pres">
      <dgm:prSet presAssocID="{823B4293-4FB4-4958-B065-B79DDEC3236D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CBF2A8FB-EA00-49C2-AE38-E53DE3CCB33D}" type="pres">
      <dgm:prSet presAssocID="{823B4293-4FB4-4958-B065-B79DDEC3236D}" presName="descendantText" presStyleLbl="alignAccFollowNode1" presStyleIdx="0" presStyleCnt="3" custLinFactNeighborX="0" custLinFactNeighborY="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64D78-35A6-44CA-938E-87427F7D6C3B}" type="pres">
      <dgm:prSet presAssocID="{FC371817-C9C4-4FBD-873E-D871CB078C6A}" presName="sp" presStyleCnt="0"/>
      <dgm:spPr/>
      <dgm:t>
        <a:bodyPr/>
        <a:lstStyle/>
        <a:p>
          <a:endParaRPr lang="ru-RU"/>
        </a:p>
      </dgm:t>
    </dgm:pt>
    <dgm:pt modelId="{1AD47802-FCE4-4FD7-958C-FF27FAF925B1}" type="pres">
      <dgm:prSet presAssocID="{64D44924-14B4-4A2D-A500-A8D343404C2E}" presName="linNode" presStyleCnt="0"/>
      <dgm:spPr/>
      <dgm:t>
        <a:bodyPr/>
        <a:lstStyle/>
        <a:p>
          <a:endParaRPr lang="ru-RU"/>
        </a:p>
      </dgm:t>
    </dgm:pt>
    <dgm:pt modelId="{A54A7EE0-C420-485C-AF52-CFC503AD32F1}" type="pres">
      <dgm:prSet presAssocID="{64D44924-14B4-4A2D-A500-A8D343404C2E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603AB562-31C0-4AA8-9AE5-BAB66E9C74E6}" type="pres">
      <dgm:prSet presAssocID="{64D44924-14B4-4A2D-A500-A8D343404C2E}" presName="descendantText" presStyleLbl="alignAccFollowNode1" presStyleIdx="1" presStyleCnt="3" custScaleX="102117" custScaleY="97793" custLinFactNeighborX="543" custLinFactNeighborY="8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D0141-7A9D-4CE8-85BB-4C9E35ED997A}" type="pres">
      <dgm:prSet presAssocID="{6BAFCCC0-4C3B-4657-AA70-90F97A7823FA}" presName="sp" presStyleCnt="0"/>
      <dgm:spPr/>
      <dgm:t>
        <a:bodyPr/>
        <a:lstStyle/>
        <a:p>
          <a:endParaRPr lang="ru-RU"/>
        </a:p>
      </dgm:t>
    </dgm:pt>
    <dgm:pt modelId="{3AD1D759-CE3F-486C-AECA-7B6CEFCCB049}" type="pres">
      <dgm:prSet presAssocID="{E4780385-8347-4D32-8452-EF4251FF35EA}" presName="linNode" presStyleCnt="0"/>
      <dgm:spPr/>
      <dgm:t>
        <a:bodyPr/>
        <a:lstStyle/>
        <a:p>
          <a:endParaRPr lang="ru-RU"/>
        </a:p>
      </dgm:t>
    </dgm:pt>
    <dgm:pt modelId="{7C6557A7-9E70-4D3C-A682-65D72AE297B3}" type="pres">
      <dgm:prSet presAssocID="{E4780385-8347-4D32-8452-EF4251FF35EA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C943E653-B8FD-4723-9872-2B0533EE4F4D}" type="pres">
      <dgm:prSet presAssocID="{E4780385-8347-4D32-8452-EF4251FF35E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3FF03F-6217-4C66-9DAA-85780F1A97CF}" srcId="{DA357BC0-0D45-4596-8B56-AF565C3B91FE}" destId="{64D44924-14B4-4A2D-A500-A8D343404C2E}" srcOrd="1" destOrd="0" parTransId="{478BB365-FB6C-40AC-A195-086AC560EE3F}" sibTransId="{6BAFCCC0-4C3B-4657-AA70-90F97A7823FA}"/>
    <dgm:cxn modelId="{E528890C-30EF-4ABF-BA0B-C4788CAF85B2}" type="presOf" srcId="{E4780385-8347-4D32-8452-EF4251FF35EA}" destId="{7C6557A7-9E70-4D3C-A682-65D72AE297B3}" srcOrd="0" destOrd="0" presId="urn:microsoft.com/office/officeart/2005/8/layout/vList5"/>
    <dgm:cxn modelId="{D723B06C-8340-4D5C-BF70-204EFECCF702}" srcId="{64D44924-14B4-4A2D-A500-A8D343404C2E}" destId="{4BD3443C-8E87-4503-B0F7-44CAB767158D}" srcOrd="0" destOrd="0" parTransId="{CF9FE3A2-F3FE-4F15-9265-A56EA31A8B35}" sibTransId="{BCC120D3-8E9B-43EE-8C59-0C0F7428374F}"/>
    <dgm:cxn modelId="{832A59E3-A5B8-49FD-BC98-7C048EB7A0E3}" srcId="{64D44924-14B4-4A2D-A500-A8D343404C2E}" destId="{02B12A4F-5BBB-4D06-8952-2354980AA490}" srcOrd="1" destOrd="0" parTransId="{B6CD051B-687D-4A6F-9185-6E1F4FEEC3AD}" sibTransId="{4C81406A-2FC9-4E34-9A19-E72D1680E9EA}"/>
    <dgm:cxn modelId="{4C9CD209-ED12-4545-82AE-7D7EFE3BD8A5}" type="presOf" srcId="{823B4293-4FB4-4958-B065-B79DDEC3236D}" destId="{005131A1-B768-46AC-B035-3E7D00B44562}" srcOrd="0" destOrd="0" presId="urn:microsoft.com/office/officeart/2005/8/layout/vList5"/>
    <dgm:cxn modelId="{9349BD03-0365-4923-8F85-1EBCFC6E9F15}" type="presOf" srcId="{02B12A4F-5BBB-4D06-8952-2354980AA490}" destId="{603AB562-31C0-4AA8-9AE5-BAB66E9C74E6}" srcOrd="0" destOrd="1" presId="urn:microsoft.com/office/officeart/2005/8/layout/vList5"/>
    <dgm:cxn modelId="{8A76A6F8-5C41-460E-9F97-833F45ECA793}" srcId="{DA357BC0-0D45-4596-8B56-AF565C3B91FE}" destId="{823B4293-4FB4-4958-B065-B79DDEC3236D}" srcOrd="0" destOrd="0" parTransId="{217B0731-6083-402D-B2A2-43EBA9F87B57}" sibTransId="{FC371817-C9C4-4FBD-873E-D871CB078C6A}"/>
    <dgm:cxn modelId="{EFD20283-523A-41E7-AE21-58DCFA4610A3}" srcId="{823B4293-4FB4-4958-B065-B79DDEC3236D}" destId="{EBB1219D-CD33-4611-969D-138BDF8E0406}" srcOrd="0" destOrd="0" parTransId="{5F079318-B930-4253-98A8-D512B107BE8B}" sibTransId="{01130D57-A7F1-4006-ADC4-B131C5F7B7BE}"/>
    <dgm:cxn modelId="{052EBE18-16E2-4126-A96D-FD71E05C0EFD}" type="presOf" srcId="{F32AC63F-0960-4194-B9B2-854D6CDA335B}" destId="{C943E653-B8FD-4723-9872-2B0533EE4F4D}" srcOrd="0" destOrd="0" presId="urn:microsoft.com/office/officeart/2005/8/layout/vList5"/>
    <dgm:cxn modelId="{3979E5F9-9A49-4D46-B049-FB8C2C5A00B4}" srcId="{E4780385-8347-4D32-8452-EF4251FF35EA}" destId="{F32AC63F-0960-4194-B9B2-854D6CDA335B}" srcOrd="0" destOrd="0" parTransId="{77A28C0D-348A-4365-9868-00964DC7AFE2}" sibTransId="{F99C5D6B-D250-4D92-9C21-33B7411F0D86}"/>
    <dgm:cxn modelId="{169F6A7D-AD84-48C1-99E1-2DE20489AF21}" type="presOf" srcId="{64D44924-14B4-4A2D-A500-A8D343404C2E}" destId="{A54A7EE0-C420-485C-AF52-CFC503AD32F1}" srcOrd="0" destOrd="0" presId="urn:microsoft.com/office/officeart/2005/8/layout/vList5"/>
    <dgm:cxn modelId="{EC1FBF69-3BAD-464B-A33B-31528F37BB8C}" type="presOf" srcId="{EBB1219D-CD33-4611-969D-138BDF8E0406}" destId="{CBF2A8FB-EA00-49C2-AE38-E53DE3CCB33D}" srcOrd="0" destOrd="0" presId="urn:microsoft.com/office/officeart/2005/8/layout/vList5"/>
    <dgm:cxn modelId="{A9D758FA-D1FC-4B2E-9B79-D7FED1D02AC3}" type="presOf" srcId="{DA357BC0-0D45-4596-8B56-AF565C3B91FE}" destId="{3F3AA6D5-FD91-40D7-BCD6-BBEA393AFB4D}" srcOrd="0" destOrd="0" presId="urn:microsoft.com/office/officeart/2005/8/layout/vList5"/>
    <dgm:cxn modelId="{53006207-EFC8-4FFB-9BF2-85CDB36BEF49}" type="presOf" srcId="{4BD3443C-8E87-4503-B0F7-44CAB767158D}" destId="{603AB562-31C0-4AA8-9AE5-BAB66E9C74E6}" srcOrd="0" destOrd="0" presId="urn:microsoft.com/office/officeart/2005/8/layout/vList5"/>
    <dgm:cxn modelId="{FEB9F1FC-93A5-48B0-8648-BD502DE3334B}" srcId="{DA357BC0-0D45-4596-8B56-AF565C3B91FE}" destId="{E4780385-8347-4D32-8452-EF4251FF35EA}" srcOrd="2" destOrd="0" parTransId="{20F84E08-46C1-46E0-BFE8-0CEEB5EB0F4A}" sibTransId="{01D5C586-CE7E-4DFC-B564-FB54866B4A50}"/>
    <dgm:cxn modelId="{4D0482D8-9777-4B67-912E-463583EBEAE1}" type="presParOf" srcId="{3F3AA6D5-FD91-40D7-BCD6-BBEA393AFB4D}" destId="{88038081-CB59-4366-8FD7-4EF38EF64E6F}" srcOrd="0" destOrd="0" presId="urn:microsoft.com/office/officeart/2005/8/layout/vList5"/>
    <dgm:cxn modelId="{86C9A9F0-AAEF-426A-A6BD-61440D7D7355}" type="presParOf" srcId="{88038081-CB59-4366-8FD7-4EF38EF64E6F}" destId="{005131A1-B768-46AC-B035-3E7D00B44562}" srcOrd="0" destOrd="0" presId="urn:microsoft.com/office/officeart/2005/8/layout/vList5"/>
    <dgm:cxn modelId="{ECD6A2B9-31B3-4AF0-B642-5C369628DC21}" type="presParOf" srcId="{88038081-CB59-4366-8FD7-4EF38EF64E6F}" destId="{CBF2A8FB-EA00-49C2-AE38-E53DE3CCB33D}" srcOrd="1" destOrd="0" presId="urn:microsoft.com/office/officeart/2005/8/layout/vList5"/>
    <dgm:cxn modelId="{A17806D7-4EED-478A-949A-CABCFD874239}" type="presParOf" srcId="{3F3AA6D5-FD91-40D7-BCD6-BBEA393AFB4D}" destId="{AA564D78-35A6-44CA-938E-87427F7D6C3B}" srcOrd="1" destOrd="0" presId="urn:microsoft.com/office/officeart/2005/8/layout/vList5"/>
    <dgm:cxn modelId="{1558B942-1DB2-4EC6-B0FB-A818937956E2}" type="presParOf" srcId="{3F3AA6D5-FD91-40D7-BCD6-BBEA393AFB4D}" destId="{1AD47802-FCE4-4FD7-958C-FF27FAF925B1}" srcOrd="2" destOrd="0" presId="urn:microsoft.com/office/officeart/2005/8/layout/vList5"/>
    <dgm:cxn modelId="{1DCF7063-DBA2-45C6-A803-8F1EDEDB1EE4}" type="presParOf" srcId="{1AD47802-FCE4-4FD7-958C-FF27FAF925B1}" destId="{A54A7EE0-C420-485C-AF52-CFC503AD32F1}" srcOrd="0" destOrd="0" presId="urn:microsoft.com/office/officeart/2005/8/layout/vList5"/>
    <dgm:cxn modelId="{BA00E36F-E635-47D6-8EF4-5878765751FA}" type="presParOf" srcId="{1AD47802-FCE4-4FD7-958C-FF27FAF925B1}" destId="{603AB562-31C0-4AA8-9AE5-BAB66E9C74E6}" srcOrd="1" destOrd="0" presId="urn:microsoft.com/office/officeart/2005/8/layout/vList5"/>
    <dgm:cxn modelId="{70EFCC7E-17E2-4AEC-A0AF-742F5CA24749}" type="presParOf" srcId="{3F3AA6D5-FD91-40D7-BCD6-BBEA393AFB4D}" destId="{EE1D0141-7A9D-4CE8-85BB-4C9E35ED997A}" srcOrd="3" destOrd="0" presId="urn:microsoft.com/office/officeart/2005/8/layout/vList5"/>
    <dgm:cxn modelId="{A0BC44A7-41E2-46F2-8E42-37006CA8344B}" type="presParOf" srcId="{3F3AA6D5-FD91-40D7-BCD6-BBEA393AFB4D}" destId="{3AD1D759-CE3F-486C-AECA-7B6CEFCCB049}" srcOrd="4" destOrd="0" presId="urn:microsoft.com/office/officeart/2005/8/layout/vList5"/>
    <dgm:cxn modelId="{528955D3-AA4F-48F9-B574-BBBE156CBFBE}" type="presParOf" srcId="{3AD1D759-CE3F-486C-AECA-7B6CEFCCB049}" destId="{7C6557A7-9E70-4D3C-A682-65D72AE297B3}" srcOrd="0" destOrd="0" presId="urn:microsoft.com/office/officeart/2005/8/layout/vList5"/>
    <dgm:cxn modelId="{7E392312-08EE-43C2-80DA-EBA432550F41}" type="presParOf" srcId="{3AD1D759-CE3F-486C-AECA-7B6CEFCCB049}" destId="{C943E653-B8FD-4723-9872-2B0533EE4F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03B70-7081-469B-90C1-E83294EC4353}" type="doc">
      <dgm:prSet loTypeId="urn:microsoft.com/office/officeart/2005/8/layout/venn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D875BFA-6710-4F05-8B1F-08998F82C5A9}">
      <dgm:prSet phldrT="[Текст]" custT="1"/>
      <dgm:spPr>
        <a:solidFill>
          <a:srgbClr val="0070C0">
            <a:alpha val="25000"/>
          </a:srgb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ru-RU" sz="1400" b="1" dirty="0" smtClean="0"/>
            <a:t>Среда </a:t>
          </a:r>
          <a:r>
            <a:rPr lang="ru-RU" sz="1400" b="1" dirty="0" err="1" smtClean="0"/>
            <a:t>профессио</a:t>
          </a:r>
          <a:r>
            <a:rPr lang="ru-RU" sz="1400" b="1" dirty="0" smtClean="0"/>
            <a:t>-</a:t>
          </a:r>
          <a:r>
            <a:rPr lang="ru-RU" sz="1400" b="1" dirty="0" err="1" smtClean="0"/>
            <a:t>нально</a:t>
          </a:r>
          <a:r>
            <a:rPr lang="ru-RU" sz="1400" b="1" dirty="0" smtClean="0"/>
            <a:t>-личностного самоопределения</a:t>
          </a:r>
          <a:endParaRPr lang="ru-RU" sz="1400" b="1" dirty="0"/>
        </a:p>
      </dgm:t>
    </dgm:pt>
    <dgm:pt modelId="{56A0D193-2814-400A-9C3B-ED0FDE5DAAF1}" type="parTrans" cxnId="{1555843C-59C5-45FE-BBB7-8B549670C0CB}">
      <dgm:prSet/>
      <dgm:spPr/>
      <dgm:t>
        <a:bodyPr/>
        <a:lstStyle/>
        <a:p>
          <a:endParaRPr lang="ru-RU"/>
        </a:p>
      </dgm:t>
    </dgm:pt>
    <dgm:pt modelId="{C387FCFB-776D-4E90-86EB-92A53FFC2792}" type="sibTrans" cxnId="{1555843C-59C5-45FE-BBB7-8B549670C0CB}">
      <dgm:prSet/>
      <dgm:spPr/>
      <dgm:t>
        <a:bodyPr/>
        <a:lstStyle/>
        <a:p>
          <a:endParaRPr lang="ru-RU"/>
        </a:p>
      </dgm:t>
    </dgm:pt>
    <dgm:pt modelId="{6ADA0A1C-C80C-4348-A663-66371400FCF2}">
      <dgm:prSet phldrT="[Текст]" custT="1"/>
      <dgm:spPr>
        <a:solidFill>
          <a:srgbClr val="0070C0">
            <a:alpha val="41000"/>
          </a:srgb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ru-RU" sz="1600" b="1" dirty="0" err="1" smtClean="0"/>
            <a:t>Вариатив-ная</a:t>
          </a:r>
          <a:r>
            <a:rPr lang="ru-RU" sz="1600" b="1" dirty="0" smtClean="0"/>
            <a:t> </a:t>
          </a:r>
          <a:r>
            <a:rPr lang="ru-RU" sz="1600" b="1" dirty="0" smtClean="0"/>
            <a:t>предметная среда</a:t>
          </a:r>
          <a:endParaRPr lang="ru-RU" sz="1600" b="1" dirty="0"/>
        </a:p>
      </dgm:t>
    </dgm:pt>
    <dgm:pt modelId="{67727522-58E2-4770-B345-5532AFA9068E}" type="parTrans" cxnId="{0F568925-3E6B-427E-B5FC-9BDA88F3B429}">
      <dgm:prSet/>
      <dgm:spPr/>
      <dgm:t>
        <a:bodyPr/>
        <a:lstStyle/>
        <a:p>
          <a:endParaRPr lang="ru-RU"/>
        </a:p>
      </dgm:t>
    </dgm:pt>
    <dgm:pt modelId="{703BCC51-8BDA-4176-A54B-857CC791FD10}" type="sibTrans" cxnId="{0F568925-3E6B-427E-B5FC-9BDA88F3B429}">
      <dgm:prSet/>
      <dgm:spPr/>
      <dgm:t>
        <a:bodyPr/>
        <a:lstStyle/>
        <a:p>
          <a:endParaRPr lang="ru-RU"/>
        </a:p>
      </dgm:t>
    </dgm:pt>
    <dgm:pt modelId="{85654164-63AA-47D8-8E1B-EBFAAFB711E7}">
      <dgm:prSet phldrT="[Текст]" custT="1"/>
      <dgm:spPr>
        <a:solidFill>
          <a:srgbClr val="0070C0">
            <a:alpha val="64000"/>
          </a:srgb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ru-RU" sz="2000" b="1" dirty="0" smtClean="0"/>
            <a:t>Базовая </a:t>
          </a:r>
          <a:r>
            <a:rPr lang="ru-RU" sz="2000" b="1" dirty="0" smtClean="0"/>
            <a:t>предмет-</a:t>
          </a:r>
          <a:r>
            <a:rPr lang="ru-RU" sz="2000" b="1" dirty="0" err="1" smtClean="0"/>
            <a:t>ная</a:t>
          </a:r>
          <a:r>
            <a:rPr lang="ru-RU" sz="2000" b="1" dirty="0" smtClean="0"/>
            <a:t> </a:t>
          </a:r>
          <a:r>
            <a:rPr lang="ru-RU" sz="2000" b="1" dirty="0" smtClean="0"/>
            <a:t>среда</a:t>
          </a:r>
          <a:endParaRPr lang="ru-RU" sz="2000" b="1" dirty="0"/>
        </a:p>
      </dgm:t>
    </dgm:pt>
    <dgm:pt modelId="{822A2788-7B73-4444-AC16-AF11FD744EA9}" type="parTrans" cxnId="{C03A3738-1185-43DC-BDDA-33772FB7BD0C}">
      <dgm:prSet/>
      <dgm:spPr/>
      <dgm:t>
        <a:bodyPr/>
        <a:lstStyle/>
        <a:p>
          <a:endParaRPr lang="ru-RU"/>
        </a:p>
      </dgm:t>
    </dgm:pt>
    <dgm:pt modelId="{2A2D9BFE-9837-4A90-98F2-E502F1EE3A38}" type="sibTrans" cxnId="{C03A3738-1185-43DC-BDDA-33772FB7BD0C}">
      <dgm:prSet/>
      <dgm:spPr/>
      <dgm:t>
        <a:bodyPr/>
        <a:lstStyle/>
        <a:p>
          <a:endParaRPr lang="ru-RU"/>
        </a:p>
      </dgm:t>
    </dgm:pt>
    <dgm:pt modelId="{F6BB63CD-54F4-4CE7-A82E-7DFCC77E08C4}">
      <dgm:prSet phldrT="[Текст]" custT="1"/>
      <dgm:spPr>
        <a:solidFill>
          <a:schemeClr val="accent3">
            <a:hueOff val="0"/>
            <a:satOff val="0"/>
            <a:lumOff val="0"/>
            <a:alpha val="57000"/>
          </a:scheme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ru-RU" sz="1600" b="1" dirty="0" smtClean="0"/>
            <a:t>Среда внеурочной деятельности</a:t>
          </a:r>
          <a:endParaRPr lang="ru-RU" sz="1600" b="1" dirty="0"/>
        </a:p>
      </dgm:t>
    </dgm:pt>
    <dgm:pt modelId="{EC4D9E6D-D0D1-4E27-B5CE-B928E30C913B}" type="sibTrans" cxnId="{6B63F305-BFEC-4AFC-96B0-4DE11CDCD743}">
      <dgm:prSet/>
      <dgm:spPr/>
      <dgm:t>
        <a:bodyPr/>
        <a:lstStyle/>
        <a:p>
          <a:endParaRPr lang="ru-RU"/>
        </a:p>
      </dgm:t>
    </dgm:pt>
    <dgm:pt modelId="{CAC12EF2-AF0C-4742-A7D6-CC7CD191D2A2}" type="parTrans" cxnId="{6B63F305-BFEC-4AFC-96B0-4DE11CDCD743}">
      <dgm:prSet/>
      <dgm:spPr/>
      <dgm:t>
        <a:bodyPr/>
        <a:lstStyle/>
        <a:p>
          <a:endParaRPr lang="ru-RU"/>
        </a:p>
      </dgm:t>
    </dgm:pt>
    <dgm:pt modelId="{C06238D7-80EA-4276-B87C-751C5482DF11}" type="pres">
      <dgm:prSet presAssocID="{99503B70-7081-469B-90C1-E83294EC435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C7A477-04C6-415D-9D79-5ED197FFAFE2}" type="pres">
      <dgm:prSet presAssocID="{99503B70-7081-469B-90C1-E83294EC4353}" presName="comp1" presStyleCnt="0"/>
      <dgm:spPr/>
      <dgm:t>
        <a:bodyPr/>
        <a:lstStyle/>
        <a:p>
          <a:endParaRPr lang="ru-RU"/>
        </a:p>
      </dgm:t>
    </dgm:pt>
    <dgm:pt modelId="{425925B2-3234-427B-A998-FFDE1D84F370}" type="pres">
      <dgm:prSet presAssocID="{99503B70-7081-469B-90C1-E83294EC4353}" presName="circle1" presStyleLbl="node1" presStyleIdx="0" presStyleCnt="4" custScaleX="99073" custScaleY="99041"/>
      <dgm:spPr/>
      <dgm:t>
        <a:bodyPr/>
        <a:lstStyle/>
        <a:p>
          <a:endParaRPr lang="ru-RU"/>
        </a:p>
      </dgm:t>
    </dgm:pt>
    <dgm:pt modelId="{1AD9CCBC-7C4A-4CF5-AD19-6174164F05DA}" type="pres">
      <dgm:prSet presAssocID="{99503B70-7081-469B-90C1-E83294EC435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2FA52-C71E-4C2F-8EF0-2C85532F6E0B}" type="pres">
      <dgm:prSet presAssocID="{99503B70-7081-469B-90C1-E83294EC4353}" presName="comp2" presStyleCnt="0"/>
      <dgm:spPr/>
      <dgm:t>
        <a:bodyPr/>
        <a:lstStyle/>
        <a:p>
          <a:endParaRPr lang="ru-RU"/>
        </a:p>
      </dgm:t>
    </dgm:pt>
    <dgm:pt modelId="{AAD97748-6DB1-4C16-8AC8-6EB7F36024E3}" type="pres">
      <dgm:prSet presAssocID="{99503B70-7081-469B-90C1-E83294EC4353}" presName="circle2" presStyleLbl="node1" presStyleIdx="1" presStyleCnt="4"/>
      <dgm:spPr/>
      <dgm:t>
        <a:bodyPr/>
        <a:lstStyle/>
        <a:p>
          <a:endParaRPr lang="ru-RU"/>
        </a:p>
      </dgm:t>
    </dgm:pt>
    <dgm:pt modelId="{AD3E135C-10AF-4E2A-B1A3-198C044D8BED}" type="pres">
      <dgm:prSet presAssocID="{99503B70-7081-469B-90C1-E83294EC435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B0DA7-B2BA-4A1D-A0E3-22A90A63CC4B}" type="pres">
      <dgm:prSet presAssocID="{99503B70-7081-469B-90C1-E83294EC4353}" presName="comp3" presStyleCnt="0"/>
      <dgm:spPr/>
      <dgm:t>
        <a:bodyPr/>
        <a:lstStyle/>
        <a:p>
          <a:endParaRPr lang="ru-RU"/>
        </a:p>
      </dgm:t>
    </dgm:pt>
    <dgm:pt modelId="{FF6A3B16-0089-425E-8ADF-9E6D9398264E}" type="pres">
      <dgm:prSet presAssocID="{99503B70-7081-469B-90C1-E83294EC4353}" presName="circle3" presStyleLbl="node1" presStyleIdx="2" presStyleCnt="4" custScaleX="99603" custScaleY="108367"/>
      <dgm:spPr/>
      <dgm:t>
        <a:bodyPr/>
        <a:lstStyle/>
        <a:p>
          <a:endParaRPr lang="ru-RU"/>
        </a:p>
      </dgm:t>
    </dgm:pt>
    <dgm:pt modelId="{CADD23A7-8A97-4740-AFEA-2C777DA2A7B1}" type="pres">
      <dgm:prSet presAssocID="{99503B70-7081-469B-90C1-E83294EC435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80AB6-9488-409B-BA9A-02FBE1C27EF5}" type="pres">
      <dgm:prSet presAssocID="{99503B70-7081-469B-90C1-E83294EC4353}" presName="comp4" presStyleCnt="0"/>
      <dgm:spPr/>
      <dgm:t>
        <a:bodyPr/>
        <a:lstStyle/>
        <a:p>
          <a:endParaRPr lang="ru-RU"/>
        </a:p>
      </dgm:t>
    </dgm:pt>
    <dgm:pt modelId="{97D86298-CAED-48F7-9BAA-921C8BB71405}" type="pres">
      <dgm:prSet presAssocID="{99503B70-7081-469B-90C1-E83294EC4353}" presName="circle4" presStyleLbl="node1" presStyleIdx="3" presStyleCnt="4"/>
      <dgm:spPr/>
      <dgm:t>
        <a:bodyPr/>
        <a:lstStyle/>
        <a:p>
          <a:endParaRPr lang="ru-RU"/>
        </a:p>
      </dgm:t>
    </dgm:pt>
    <dgm:pt modelId="{62049A11-4F45-49B8-8687-76001BBA2A4B}" type="pres">
      <dgm:prSet presAssocID="{99503B70-7081-469B-90C1-E83294EC435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F8A260-6DE3-49EF-A0FA-D16221094467}" type="presOf" srcId="{7D875BFA-6710-4F05-8B1F-08998F82C5A9}" destId="{AD3E135C-10AF-4E2A-B1A3-198C044D8BED}" srcOrd="1" destOrd="0" presId="urn:microsoft.com/office/officeart/2005/8/layout/venn2"/>
    <dgm:cxn modelId="{6B63F305-BFEC-4AFC-96B0-4DE11CDCD743}" srcId="{99503B70-7081-469B-90C1-E83294EC4353}" destId="{F6BB63CD-54F4-4CE7-A82E-7DFCC77E08C4}" srcOrd="0" destOrd="0" parTransId="{CAC12EF2-AF0C-4742-A7D6-CC7CD191D2A2}" sibTransId="{EC4D9E6D-D0D1-4E27-B5CE-B928E30C913B}"/>
    <dgm:cxn modelId="{B2BDB98F-8191-4A35-B611-9C1E5C0545BC}" type="presOf" srcId="{7D875BFA-6710-4F05-8B1F-08998F82C5A9}" destId="{AAD97748-6DB1-4C16-8AC8-6EB7F36024E3}" srcOrd="0" destOrd="0" presId="urn:microsoft.com/office/officeart/2005/8/layout/venn2"/>
    <dgm:cxn modelId="{1555843C-59C5-45FE-BBB7-8B549670C0CB}" srcId="{99503B70-7081-469B-90C1-E83294EC4353}" destId="{7D875BFA-6710-4F05-8B1F-08998F82C5A9}" srcOrd="1" destOrd="0" parTransId="{56A0D193-2814-400A-9C3B-ED0FDE5DAAF1}" sibTransId="{C387FCFB-776D-4E90-86EB-92A53FFC2792}"/>
    <dgm:cxn modelId="{6754A565-50A7-4690-971B-B1A07B517A69}" type="presOf" srcId="{F6BB63CD-54F4-4CE7-A82E-7DFCC77E08C4}" destId="{425925B2-3234-427B-A998-FFDE1D84F370}" srcOrd="0" destOrd="0" presId="urn:microsoft.com/office/officeart/2005/8/layout/venn2"/>
    <dgm:cxn modelId="{C03A3738-1185-43DC-BDDA-33772FB7BD0C}" srcId="{99503B70-7081-469B-90C1-E83294EC4353}" destId="{85654164-63AA-47D8-8E1B-EBFAAFB711E7}" srcOrd="3" destOrd="0" parTransId="{822A2788-7B73-4444-AC16-AF11FD744EA9}" sibTransId="{2A2D9BFE-9837-4A90-98F2-E502F1EE3A38}"/>
    <dgm:cxn modelId="{432EACF4-CAF1-4089-90EE-DDC8274DE78D}" type="presOf" srcId="{85654164-63AA-47D8-8E1B-EBFAAFB711E7}" destId="{62049A11-4F45-49B8-8687-76001BBA2A4B}" srcOrd="1" destOrd="0" presId="urn:microsoft.com/office/officeart/2005/8/layout/venn2"/>
    <dgm:cxn modelId="{90536F51-FCA1-46FB-9924-805CA9A34B9B}" type="presOf" srcId="{6ADA0A1C-C80C-4348-A663-66371400FCF2}" destId="{CADD23A7-8A97-4740-AFEA-2C777DA2A7B1}" srcOrd="1" destOrd="0" presId="urn:microsoft.com/office/officeart/2005/8/layout/venn2"/>
    <dgm:cxn modelId="{0F568925-3E6B-427E-B5FC-9BDA88F3B429}" srcId="{99503B70-7081-469B-90C1-E83294EC4353}" destId="{6ADA0A1C-C80C-4348-A663-66371400FCF2}" srcOrd="2" destOrd="0" parTransId="{67727522-58E2-4770-B345-5532AFA9068E}" sibTransId="{703BCC51-8BDA-4176-A54B-857CC791FD10}"/>
    <dgm:cxn modelId="{B64460CB-FB09-4D78-8562-E620966EDA4A}" type="presOf" srcId="{6ADA0A1C-C80C-4348-A663-66371400FCF2}" destId="{FF6A3B16-0089-425E-8ADF-9E6D9398264E}" srcOrd="0" destOrd="0" presId="urn:microsoft.com/office/officeart/2005/8/layout/venn2"/>
    <dgm:cxn modelId="{0492A9A8-6B1D-4694-A8EF-1767C54EAC21}" type="presOf" srcId="{F6BB63CD-54F4-4CE7-A82E-7DFCC77E08C4}" destId="{1AD9CCBC-7C4A-4CF5-AD19-6174164F05DA}" srcOrd="1" destOrd="0" presId="urn:microsoft.com/office/officeart/2005/8/layout/venn2"/>
    <dgm:cxn modelId="{91F4B1BE-019D-44E3-95EB-23ACA58EF786}" type="presOf" srcId="{85654164-63AA-47D8-8E1B-EBFAAFB711E7}" destId="{97D86298-CAED-48F7-9BAA-921C8BB71405}" srcOrd="0" destOrd="0" presId="urn:microsoft.com/office/officeart/2005/8/layout/venn2"/>
    <dgm:cxn modelId="{4A42650C-EEC4-4182-A274-73E443B687B7}" type="presOf" srcId="{99503B70-7081-469B-90C1-E83294EC4353}" destId="{C06238D7-80EA-4276-B87C-751C5482DF11}" srcOrd="0" destOrd="0" presId="urn:microsoft.com/office/officeart/2005/8/layout/venn2"/>
    <dgm:cxn modelId="{DB487D11-1E9D-4446-BEA0-E330E7F2C349}" type="presParOf" srcId="{C06238D7-80EA-4276-B87C-751C5482DF11}" destId="{04C7A477-04C6-415D-9D79-5ED197FFAFE2}" srcOrd="0" destOrd="0" presId="urn:microsoft.com/office/officeart/2005/8/layout/venn2"/>
    <dgm:cxn modelId="{587208FF-44EA-429A-B46B-5CA4D5F85C7C}" type="presParOf" srcId="{04C7A477-04C6-415D-9D79-5ED197FFAFE2}" destId="{425925B2-3234-427B-A998-FFDE1D84F370}" srcOrd="0" destOrd="0" presId="urn:microsoft.com/office/officeart/2005/8/layout/venn2"/>
    <dgm:cxn modelId="{17758CCD-89F3-45B2-A08E-5977FCBAA0BD}" type="presParOf" srcId="{04C7A477-04C6-415D-9D79-5ED197FFAFE2}" destId="{1AD9CCBC-7C4A-4CF5-AD19-6174164F05DA}" srcOrd="1" destOrd="0" presId="urn:microsoft.com/office/officeart/2005/8/layout/venn2"/>
    <dgm:cxn modelId="{52528AAF-90A9-4519-A74F-A6D88F4B8507}" type="presParOf" srcId="{C06238D7-80EA-4276-B87C-751C5482DF11}" destId="{EB92FA52-C71E-4C2F-8EF0-2C85532F6E0B}" srcOrd="1" destOrd="0" presId="urn:microsoft.com/office/officeart/2005/8/layout/venn2"/>
    <dgm:cxn modelId="{FACD55AD-22A9-4D7D-B8C9-17D6CCBB2BB8}" type="presParOf" srcId="{EB92FA52-C71E-4C2F-8EF0-2C85532F6E0B}" destId="{AAD97748-6DB1-4C16-8AC8-6EB7F36024E3}" srcOrd="0" destOrd="0" presId="urn:microsoft.com/office/officeart/2005/8/layout/venn2"/>
    <dgm:cxn modelId="{B270B4ED-0792-4161-BBF7-91956E3DC98C}" type="presParOf" srcId="{EB92FA52-C71E-4C2F-8EF0-2C85532F6E0B}" destId="{AD3E135C-10AF-4E2A-B1A3-198C044D8BED}" srcOrd="1" destOrd="0" presId="urn:microsoft.com/office/officeart/2005/8/layout/venn2"/>
    <dgm:cxn modelId="{2A09889B-CD24-4482-9D7A-8CE92457BD80}" type="presParOf" srcId="{C06238D7-80EA-4276-B87C-751C5482DF11}" destId="{AE0B0DA7-B2BA-4A1D-A0E3-22A90A63CC4B}" srcOrd="2" destOrd="0" presId="urn:microsoft.com/office/officeart/2005/8/layout/venn2"/>
    <dgm:cxn modelId="{425664B4-9CDC-4A6A-83B8-F0702927E6E3}" type="presParOf" srcId="{AE0B0DA7-B2BA-4A1D-A0E3-22A90A63CC4B}" destId="{FF6A3B16-0089-425E-8ADF-9E6D9398264E}" srcOrd="0" destOrd="0" presId="urn:microsoft.com/office/officeart/2005/8/layout/venn2"/>
    <dgm:cxn modelId="{CB5980F8-7E8D-4758-937F-35B362F38529}" type="presParOf" srcId="{AE0B0DA7-B2BA-4A1D-A0E3-22A90A63CC4B}" destId="{CADD23A7-8A97-4740-AFEA-2C777DA2A7B1}" srcOrd="1" destOrd="0" presId="urn:microsoft.com/office/officeart/2005/8/layout/venn2"/>
    <dgm:cxn modelId="{8A785C8C-9D9E-4692-B6BC-1325A9B4DC40}" type="presParOf" srcId="{C06238D7-80EA-4276-B87C-751C5482DF11}" destId="{F2780AB6-9488-409B-BA9A-02FBE1C27EF5}" srcOrd="3" destOrd="0" presId="urn:microsoft.com/office/officeart/2005/8/layout/venn2"/>
    <dgm:cxn modelId="{1E77BD5C-564B-4B92-B480-5CE0A36DC338}" type="presParOf" srcId="{F2780AB6-9488-409B-BA9A-02FBE1C27EF5}" destId="{97D86298-CAED-48F7-9BAA-921C8BB71405}" srcOrd="0" destOrd="0" presId="urn:microsoft.com/office/officeart/2005/8/layout/venn2"/>
    <dgm:cxn modelId="{9634608D-17C2-466A-95E5-AC6E5789862B}" type="presParOf" srcId="{F2780AB6-9488-409B-BA9A-02FBE1C27EF5}" destId="{62049A11-4F45-49B8-8687-76001BBA2A4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357BC0-0D45-4596-8B56-AF565C3B91FE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23B4293-4FB4-4958-B065-B79DDEC3236D}">
      <dgm:prSet phldrT="[Текст]"/>
      <dgm:spPr>
        <a:solidFill>
          <a:srgbClr val="0070C0">
            <a:alpha val="80000"/>
          </a:srgbClr>
        </a:solidFill>
      </dgm:spPr>
      <dgm:t>
        <a:bodyPr/>
        <a:lstStyle/>
        <a:p>
          <a:r>
            <a:rPr lang="ru-RU" b="1" dirty="0" smtClean="0"/>
            <a:t>Базовая предметная среда</a:t>
          </a:r>
          <a:endParaRPr lang="ru-RU" b="1" dirty="0"/>
        </a:p>
      </dgm:t>
    </dgm:pt>
    <dgm:pt modelId="{217B0731-6083-402D-B2A2-43EBA9F87B57}" type="parTrans" cxnId="{8A76A6F8-5C41-460E-9F97-833F45ECA793}">
      <dgm:prSet/>
      <dgm:spPr/>
      <dgm:t>
        <a:bodyPr/>
        <a:lstStyle/>
        <a:p>
          <a:endParaRPr lang="ru-RU"/>
        </a:p>
      </dgm:t>
    </dgm:pt>
    <dgm:pt modelId="{FC371817-C9C4-4FBD-873E-D871CB078C6A}" type="sibTrans" cxnId="{8A76A6F8-5C41-460E-9F97-833F45ECA793}">
      <dgm:prSet/>
      <dgm:spPr/>
      <dgm:t>
        <a:bodyPr/>
        <a:lstStyle/>
        <a:p>
          <a:endParaRPr lang="ru-RU"/>
        </a:p>
      </dgm:t>
    </dgm:pt>
    <dgm:pt modelId="{EBB1219D-CD33-4611-969D-138BDF8E0406}">
      <dgm:prSet phldrT="[Текст]" custT="1"/>
      <dgm:spPr/>
      <dgm:t>
        <a:bodyPr/>
        <a:lstStyle/>
        <a:p>
          <a:r>
            <a:rPr lang="ru-RU" sz="1600" dirty="0" smtClean="0"/>
            <a:t>обязательные учебные предметы</a:t>
          </a:r>
          <a:endParaRPr lang="ru-RU" sz="1600" dirty="0"/>
        </a:p>
      </dgm:t>
    </dgm:pt>
    <dgm:pt modelId="{5F079318-B930-4253-98A8-D512B107BE8B}" type="parTrans" cxnId="{EFD20283-523A-41E7-AE21-58DCFA4610A3}">
      <dgm:prSet/>
      <dgm:spPr/>
      <dgm:t>
        <a:bodyPr/>
        <a:lstStyle/>
        <a:p>
          <a:endParaRPr lang="ru-RU"/>
        </a:p>
      </dgm:t>
    </dgm:pt>
    <dgm:pt modelId="{01130D57-A7F1-4006-ADC4-B131C5F7B7BE}" type="sibTrans" cxnId="{EFD20283-523A-41E7-AE21-58DCFA4610A3}">
      <dgm:prSet/>
      <dgm:spPr/>
      <dgm:t>
        <a:bodyPr/>
        <a:lstStyle/>
        <a:p>
          <a:endParaRPr lang="ru-RU"/>
        </a:p>
      </dgm:t>
    </dgm:pt>
    <dgm:pt modelId="{E4780385-8347-4D32-8452-EF4251FF35EA}">
      <dgm:prSet phldrT="[Текст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ru-RU" b="1" dirty="0" smtClean="0"/>
            <a:t>Среда профессионально-личностного самоопределения</a:t>
          </a:r>
          <a:endParaRPr lang="ru-RU" dirty="0"/>
        </a:p>
      </dgm:t>
    </dgm:pt>
    <dgm:pt modelId="{20F84E08-46C1-46E0-BFE8-0CEEB5EB0F4A}" type="parTrans" cxnId="{FEB9F1FC-93A5-48B0-8648-BD502DE3334B}">
      <dgm:prSet/>
      <dgm:spPr/>
      <dgm:t>
        <a:bodyPr/>
        <a:lstStyle/>
        <a:p>
          <a:endParaRPr lang="ru-RU"/>
        </a:p>
      </dgm:t>
    </dgm:pt>
    <dgm:pt modelId="{01D5C586-CE7E-4DFC-B564-FB54866B4A50}" type="sibTrans" cxnId="{FEB9F1FC-93A5-48B0-8648-BD502DE3334B}">
      <dgm:prSet/>
      <dgm:spPr/>
      <dgm:t>
        <a:bodyPr/>
        <a:lstStyle/>
        <a:p>
          <a:endParaRPr lang="ru-RU"/>
        </a:p>
      </dgm:t>
    </dgm:pt>
    <dgm:pt modelId="{F32AC63F-0960-4194-B9B2-854D6CDA335B}">
      <dgm:prSet phldrT="[Текст]" custT="1"/>
      <dgm:spPr/>
      <dgm:t>
        <a:bodyPr/>
        <a:lstStyle/>
        <a:p>
          <a:r>
            <a:rPr lang="ru-RU" sz="1200" dirty="0" smtClean="0"/>
            <a:t>тренинги: саморазвития, стрессоустойчивости, коммуникативные и др.;</a:t>
          </a:r>
          <a:endParaRPr lang="ru-RU" sz="1200" dirty="0"/>
        </a:p>
      </dgm:t>
    </dgm:pt>
    <dgm:pt modelId="{77A28C0D-348A-4365-9868-00964DC7AFE2}" type="parTrans" cxnId="{3979E5F9-9A49-4D46-B049-FB8C2C5A00B4}">
      <dgm:prSet/>
      <dgm:spPr/>
      <dgm:t>
        <a:bodyPr/>
        <a:lstStyle/>
        <a:p>
          <a:endParaRPr lang="ru-RU"/>
        </a:p>
      </dgm:t>
    </dgm:pt>
    <dgm:pt modelId="{F99C5D6B-D250-4D92-9C21-33B7411F0D86}" type="sibTrans" cxnId="{3979E5F9-9A49-4D46-B049-FB8C2C5A00B4}">
      <dgm:prSet/>
      <dgm:spPr/>
      <dgm:t>
        <a:bodyPr/>
        <a:lstStyle/>
        <a:p>
          <a:endParaRPr lang="ru-RU"/>
        </a:p>
      </dgm:t>
    </dgm:pt>
    <dgm:pt modelId="{4BC73EC0-67B8-4C75-94E1-895D8E30A8E4}">
      <dgm:prSet phldrT="[Текст]"/>
      <dgm:spPr>
        <a:solidFill>
          <a:srgbClr val="0070C0">
            <a:alpha val="45000"/>
          </a:srgbClr>
        </a:solidFill>
      </dgm:spPr>
      <dgm:t>
        <a:bodyPr/>
        <a:lstStyle/>
        <a:p>
          <a:r>
            <a:rPr lang="ru-RU" b="1" dirty="0" smtClean="0"/>
            <a:t>Среда внеурочной деятельности</a:t>
          </a:r>
          <a:endParaRPr lang="ru-RU" b="1" dirty="0"/>
        </a:p>
      </dgm:t>
    </dgm:pt>
    <dgm:pt modelId="{61F5EC1E-CA3E-45AE-8544-829ADEE8AB44}" type="parTrans" cxnId="{000263F9-818D-47DD-B360-3B0547E78DA9}">
      <dgm:prSet/>
      <dgm:spPr/>
      <dgm:t>
        <a:bodyPr/>
        <a:lstStyle/>
        <a:p>
          <a:endParaRPr lang="ru-RU"/>
        </a:p>
      </dgm:t>
    </dgm:pt>
    <dgm:pt modelId="{465D38B6-C909-407D-A1B3-21262752DE4E}" type="sibTrans" cxnId="{000263F9-818D-47DD-B360-3B0547E78DA9}">
      <dgm:prSet/>
      <dgm:spPr/>
      <dgm:t>
        <a:bodyPr/>
        <a:lstStyle/>
        <a:p>
          <a:endParaRPr lang="ru-RU"/>
        </a:p>
      </dgm:t>
    </dgm:pt>
    <dgm:pt modelId="{F70F1948-C80A-42DB-BD05-5708162A288A}">
      <dgm:prSet phldrT="[Текст]"/>
      <dgm:spPr/>
      <dgm:t>
        <a:bodyPr/>
        <a:lstStyle/>
        <a:p>
          <a:r>
            <a:rPr lang="ru-RU" b="0" i="0" dirty="0" smtClean="0"/>
            <a:t>Суперкомпьютерная академия; </a:t>
          </a:r>
          <a:endParaRPr lang="ru-RU" b="0" i="0" dirty="0"/>
        </a:p>
      </dgm:t>
    </dgm:pt>
    <dgm:pt modelId="{08E7C861-8F50-4E9D-8633-9484659DD7BE}" type="parTrans" cxnId="{46FCB263-63D2-4E3F-9BB7-A36C58854EBB}">
      <dgm:prSet/>
      <dgm:spPr/>
      <dgm:t>
        <a:bodyPr/>
        <a:lstStyle/>
        <a:p>
          <a:endParaRPr lang="ru-RU"/>
        </a:p>
      </dgm:t>
    </dgm:pt>
    <dgm:pt modelId="{E06559BD-0F2C-4787-BFF5-AB7E058FB9FC}" type="sibTrans" cxnId="{46FCB263-63D2-4E3F-9BB7-A36C58854EBB}">
      <dgm:prSet/>
      <dgm:spPr/>
      <dgm:t>
        <a:bodyPr/>
        <a:lstStyle/>
        <a:p>
          <a:endParaRPr lang="ru-RU"/>
        </a:p>
      </dgm:t>
    </dgm:pt>
    <dgm:pt modelId="{64D44924-14B4-4A2D-A500-A8D343404C2E}">
      <dgm:prSet/>
      <dgm:spPr>
        <a:solidFill>
          <a:srgbClr val="0070C0">
            <a:alpha val="65000"/>
          </a:srgbClr>
        </a:solidFill>
      </dgm:spPr>
      <dgm:t>
        <a:bodyPr/>
        <a:lstStyle/>
        <a:p>
          <a:r>
            <a:rPr lang="ru-RU" b="1" dirty="0" smtClean="0"/>
            <a:t>Вариативная предметная среда</a:t>
          </a:r>
          <a:endParaRPr lang="ru-RU" b="1" dirty="0"/>
        </a:p>
      </dgm:t>
    </dgm:pt>
    <dgm:pt modelId="{478BB365-FB6C-40AC-A195-086AC560EE3F}" type="parTrans" cxnId="{2E3FF03F-6217-4C66-9DAA-85780F1A97CF}">
      <dgm:prSet/>
      <dgm:spPr/>
      <dgm:t>
        <a:bodyPr/>
        <a:lstStyle/>
        <a:p>
          <a:endParaRPr lang="ru-RU"/>
        </a:p>
      </dgm:t>
    </dgm:pt>
    <dgm:pt modelId="{6BAFCCC0-4C3B-4657-AA70-90F97A7823FA}" type="sibTrans" cxnId="{2E3FF03F-6217-4C66-9DAA-85780F1A97CF}">
      <dgm:prSet/>
      <dgm:spPr/>
      <dgm:t>
        <a:bodyPr/>
        <a:lstStyle/>
        <a:p>
          <a:endParaRPr lang="ru-RU"/>
        </a:p>
      </dgm:t>
    </dgm:pt>
    <dgm:pt modelId="{02B12A4F-5BBB-4D06-8952-2354980AA490}">
      <dgm:prSet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dirty="0"/>
        </a:p>
      </dgm:t>
    </dgm:pt>
    <dgm:pt modelId="{B6CD051B-687D-4A6F-9185-6E1F4FEEC3AD}" type="parTrans" cxnId="{832A59E3-A5B8-49FD-BC98-7C048EB7A0E3}">
      <dgm:prSet/>
      <dgm:spPr/>
      <dgm:t>
        <a:bodyPr/>
        <a:lstStyle/>
        <a:p>
          <a:endParaRPr lang="ru-RU"/>
        </a:p>
      </dgm:t>
    </dgm:pt>
    <dgm:pt modelId="{4C81406A-2FC9-4E34-9A19-E72D1680E9EA}" type="sibTrans" cxnId="{832A59E3-A5B8-49FD-BC98-7C048EB7A0E3}">
      <dgm:prSet/>
      <dgm:spPr/>
      <dgm:t>
        <a:bodyPr/>
        <a:lstStyle/>
        <a:p>
          <a:endParaRPr lang="ru-RU"/>
        </a:p>
      </dgm:t>
    </dgm:pt>
    <dgm:pt modelId="{FA07F5FD-9298-4BDC-A68C-D269A4A0EFFE}">
      <dgm:prSet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6DAF71FF-C104-4FCB-A1EF-1516E455EEB7}" type="parTrans" cxnId="{8C024254-DFEC-4B9D-AE38-AF0CF3918665}">
      <dgm:prSet/>
      <dgm:spPr/>
      <dgm:t>
        <a:bodyPr/>
        <a:lstStyle/>
        <a:p>
          <a:endParaRPr lang="ru-RU"/>
        </a:p>
      </dgm:t>
    </dgm:pt>
    <dgm:pt modelId="{C7D4F41D-A17F-4074-A3EB-62EB893878D8}" type="sibTrans" cxnId="{8C024254-DFEC-4B9D-AE38-AF0CF3918665}">
      <dgm:prSet/>
      <dgm:spPr/>
      <dgm:t>
        <a:bodyPr/>
        <a:lstStyle/>
        <a:p>
          <a:endParaRPr lang="ru-RU"/>
        </a:p>
      </dgm:t>
    </dgm:pt>
    <dgm:pt modelId="{4BD3443C-8E87-4503-B0F7-44CAB767158D}">
      <dgm:prSet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dirty="0"/>
        </a:p>
      </dgm:t>
    </dgm:pt>
    <dgm:pt modelId="{CF9FE3A2-F3FE-4F15-9265-A56EA31A8B35}" type="parTrans" cxnId="{D723B06C-8340-4D5C-BF70-204EFECCF702}">
      <dgm:prSet/>
      <dgm:spPr/>
      <dgm:t>
        <a:bodyPr/>
        <a:lstStyle/>
        <a:p>
          <a:endParaRPr lang="ru-RU"/>
        </a:p>
      </dgm:t>
    </dgm:pt>
    <dgm:pt modelId="{BCC120D3-8E9B-43EE-8C59-0C0F7428374F}" type="sibTrans" cxnId="{D723B06C-8340-4D5C-BF70-204EFECCF702}">
      <dgm:prSet/>
      <dgm:spPr/>
      <dgm:t>
        <a:bodyPr/>
        <a:lstStyle/>
        <a:p>
          <a:endParaRPr lang="ru-RU"/>
        </a:p>
      </dgm:t>
    </dgm:pt>
    <dgm:pt modelId="{7814EF50-7EE4-4880-9113-EF0586995164}">
      <dgm:prSet custT="1"/>
      <dgm:spPr/>
      <dgm:t>
        <a:bodyPr/>
        <a:lstStyle/>
        <a:p>
          <a:r>
            <a:rPr lang="ru-RU" sz="1200" dirty="0" smtClean="0"/>
            <a:t>психологическая и психофизиологическая диагностика;</a:t>
          </a:r>
          <a:endParaRPr lang="ru-RU" sz="1200" dirty="0"/>
        </a:p>
      </dgm:t>
    </dgm:pt>
    <dgm:pt modelId="{73475D27-D80D-4103-B599-D527D459F161}" type="parTrans" cxnId="{CD5DF875-C065-49F7-81C8-7806B26326E3}">
      <dgm:prSet/>
      <dgm:spPr/>
      <dgm:t>
        <a:bodyPr/>
        <a:lstStyle/>
        <a:p>
          <a:endParaRPr lang="ru-RU"/>
        </a:p>
      </dgm:t>
    </dgm:pt>
    <dgm:pt modelId="{9519724A-0238-46A8-8025-3AD12E78F059}" type="sibTrans" cxnId="{CD5DF875-C065-49F7-81C8-7806B26326E3}">
      <dgm:prSet/>
      <dgm:spPr/>
      <dgm:t>
        <a:bodyPr/>
        <a:lstStyle/>
        <a:p>
          <a:endParaRPr lang="ru-RU"/>
        </a:p>
      </dgm:t>
    </dgm:pt>
    <dgm:pt modelId="{8ABA30C4-FFF4-4539-9785-475118238962}">
      <dgm:prSet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dirty="0" smtClean="0"/>
            <a:t>профильные предметы;</a:t>
          </a:r>
          <a:endParaRPr lang="ru-RU" sz="1400" dirty="0"/>
        </a:p>
      </dgm:t>
    </dgm:pt>
    <dgm:pt modelId="{AB324ADE-B8DF-4EB0-8100-AD1B337BCDF4}" type="parTrans" cxnId="{F09E699C-BF8C-437B-A077-7BE3B31FD9A0}">
      <dgm:prSet/>
      <dgm:spPr/>
      <dgm:t>
        <a:bodyPr/>
        <a:lstStyle/>
        <a:p>
          <a:endParaRPr lang="ru-RU"/>
        </a:p>
      </dgm:t>
    </dgm:pt>
    <dgm:pt modelId="{635541AA-3262-47F2-8249-7D28D261F9D8}" type="sibTrans" cxnId="{F09E699C-BF8C-437B-A077-7BE3B31FD9A0}">
      <dgm:prSet/>
      <dgm:spPr/>
      <dgm:t>
        <a:bodyPr/>
        <a:lstStyle/>
        <a:p>
          <a:endParaRPr lang="ru-RU"/>
        </a:p>
      </dgm:t>
    </dgm:pt>
    <dgm:pt modelId="{9147A4D0-1E40-4387-8E4B-49C093560E49}">
      <dgm:prSet custT="1"/>
      <dgm:spPr/>
      <dgm:t>
        <a:bodyPr/>
        <a:lstStyle/>
        <a:p>
          <a:r>
            <a:rPr lang="ru-RU" sz="1200" dirty="0" smtClean="0"/>
            <a:t>мониторинг индивидуальной траектории развития</a:t>
          </a:r>
          <a:endParaRPr lang="ru-RU" sz="1200" dirty="0"/>
        </a:p>
      </dgm:t>
    </dgm:pt>
    <dgm:pt modelId="{82DFFF14-C94B-45A6-A344-BDBFA2F1A6E4}" type="parTrans" cxnId="{591AF70E-6ECC-45FF-BFB8-E6BC84FD1194}">
      <dgm:prSet/>
      <dgm:spPr/>
      <dgm:t>
        <a:bodyPr/>
        <a:lstStyle/>
        <a:p>
          <a:endParaRPr lang="ru-RU"/>
        </a:p>
      </dgm:t>
    </dgm:pt>
    <dgm:pt modelId="{4D133DC3-CCAD-4025-9D1D-85300B976C57}" type="sibTrans" cxnId="{591AF70E-6ECC-45FF-BFB8-E6BC84FD1194}">
      <dgm:prSet/>
      <dgm:spPr/>
      <dgm:t>
        <a:bodyPr/>
        <a:lstStyle/>
        <a:p>
          <a:endParaRPr lang="ru-RU"/>
        </a:p>
      </dgm:t>
    </dgm:pt>
    <dgm:pt modelId="{D23C8892-79E6-4F54-9305-AB41376AE02D}">
      <dgm:prSet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dirty="0" smtClean="0"/>
            <a:t>учебные предметы и курсы по выбору учащихся;</a:t>
          </a:r>
          <a:endParaRPr lang="ru-RU" sz="1400" dirty="0"/>
        </a:p>
      </dgm:t>
    </dgm:pt>
    <dgm:pt modelId="{17DE09C2-5061-4B65-B2E1-56BCCBD5FDBD}" type="parTrans" cxnId="{D3E793E0-0E6A-43C0-AA3C-898A691442D6}">
      <dgm:prSet/>
      <dgm:spPr/>
      <dgm:t>
        <a:bodyPr/>
        <a:lstStyle/>
        <a:p>
          <a:endParaRPr lang="ru-RU"/>
        </a:p>
      </dgm:t>
    </dgm:pt>
    <dgm:pt modelId="{61826598-8A16-4F6C-982A-E557A9F322F7}" type="sibTrans" cxnId="{D3E793E0-0E6A-43C0-AA3C-898A691442D6}">
      <dgm:prSet/>
      <dgm:spPr/>
      <dgm:t>
        <a:bodyPr/>
        <a:lstStyle/>
        <a:p>
          <a:endParaRPr lang="ru-RU"/>
        </a:p>
      </dgm:t>
    </dgm:pt>
    <dgm:pt modelId="{9943D4E9-545B-4D12-9601-A356B0DDBECD}">
      <dgm:prSet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dirty="0" smtClean="0"/>
            <a:t>индивидуальные учебные планы</a:t>
          </a:r>
          <a:endParaRPr lang="ru-RU" sz="1400" dirty="0"/>
        </a:p>
      </dgm:t>
    </dgm:pt>
    <dgm:pt modelId="{F966B318-9B64-42E9-BFD6-92A7E54D3C94}" type="parTrans" cxnId="{B137C45E-7692-404D-ACFC-2DC0D06AB4E6}">
      <dgm:prSet/>
      <dgm:spPr/>
      <dgm:t>
        <a:bodyPr/>
        <a:lstStyle/>
        <a:p>
          <a:endParaRPr lang="ru-RU"/>
        </a:p>
      </dgm:t>
    </dgm:pt>
    <dgm:pt modelId="{2897CAD6-2B1A-4E56-BC3A-637F64916453}" type="sibTrans" cxnId="{B137C45E-7692-404D-ACFC-2DC0D06AB4E6}">
      <dgm:prSet/>
      <dgm:spPr/>
      <dgm:t>
        <a:bodyPr/>
        <a:lstStyle/>
        <a:p>
          <a:endParaRPr lang="ru-RU"/>
        </a:p>
      </dgm:t>
    </dgm:pt>
    <dgm:pt modelId="{1524A403-D355-4097-A851-27F042C840C7}">
      <dgm:prSet phldrT="[Текст]"/>
      <dgm:spPr/>
      <dgm:t>
        <a:bodyPr/>
        <a:lstStyle/>
        <a:p>
          <a:r>
            <a:rPr lang="ru-RU" b="0" i="0" dirty="0" smtClean="0"/>
            <a:t>Малая академия естественно-научного образования; </a:t>
          </a:r>
          <a:endParaRPr lang="ru-RU" b="0" i="0" dirty="0"/>
        </a:p>
      </dgm:t>
    </dgm:pt>
    <dgm:pt modelId="{C0074D22-E14C-4236-9613-E3CEDE4BB825}" type="parTrans" cxnId="{9E829084-56AF-4534-8057-AD5DDB83C657}">
      <dgm:prSet/>
      <dgm:spPr/>
      <dgm:t>
        <a:bodyPr/>
        <a:lstStyle/>
        <a:p>
          <a:endParaRPr lang="ru-RU"/>
        </a:p>
      </dgm:t>
    </dgm:pt>
    <dgm:pt modelId="{DD29081D-E5B3-4AF9-9336-AE96B78F7F39}" type="sibTrans" cxnId="{9E829084-56AF-4534-8057-AD5DDB83C657}">
      <dgm:prSet/>
      <dgm:spPr/>
      <dgm:t>
        <a:bodyPr/>
        <a:lstStyle/>
        <a:p>
          <a:endParaRPr lang="ru-RU"/>
        </a:p>
      </dgm:t>
    </dgm:pt>
    <dgm:pt modelId="{86265F5D-B2F9-485F-A366-38BD2088F0B1}">
      <dgm:prSet phldrT="[Текст]"/>
      <dgm:spPr/>
      <dgm:t>
        <a:bodyPr/>
        <a:lstStyle/>
        <a:p>
          <a:r>
            <a:rPr lang="ru-RU" b="0" i="0" dirty="0" smtClean="0"/>
            <a:t>Академия журналистики; </a:t>
          </a:r>
          <a:endParaRPr lang="ru-RU" b="0" i="0" dirty="0"/>
        </a:p>
      </dgm:t>
    </dgm:pt>
    <dgm:pt modelId="{F4EC4A1E-9C59-4E57-ADA3-73BC199EB737}" type="parTrans" cxnId="{69D1809B-D036-40E3-A58A-7C4B5E592B95}">
      <dgm:prSet/>
      <dgm:spPr/>
      <dgm:t>
        <a:bodyPr/>
        <a:lstStyle/>
        <a:p>
          <a:endParaRPr lang="ru-RU"/>
        </a:p>
      </dgm:t>
    </dgm:pt>
    <dgm:pt modelId="{B1BDFD99-C4D2-489C-A122-1DB97534EF36}" type="sibTrans" cxnId="{69D1809B-D036-40E3-A58A-7C4B5E592B95}">
      <dgm:prSet/>
      <dgm:spPr/>
      <dgm:t>
        <a:bodyPr/>
        <a:lstStyle/>
        <a:p>
          <a:endParaRPr lang="ru-RU"/>
        </a:p>
      </dgm:t>
    </dgm:pt>
    <dgm:pt modelId="{4B060DC1-3A66-43F3-9046-FBADD027F9F3}">
      <dgm:prSet phldrT="[Текст]"/>
      <dgm:spPr/>
      <dgm:t>
        <a:bodyPr/>
        <a:lstStyle/>
        <a:p>
          <a:r>
            <a:rPr lang="ru-RU" b="0" i="0" dirty="0" smtClean="0"/>
            <a:t>Центр языков и культур;  </a:t>
          </a:r>
          <a:endParaRPr lang="ru-RU" b="0" i="0" dirty="0"/>
        </a:p>
      </dgm:t>
    </dgm:pt>
    <dgm:pt modelId="{E7C0322D-2AC9-4601-A6B7-883FA382637B}" type="parTrans" cxnId="{2F1A315D-D244-4269-BB0A-EEF835020D6F}">
      <dgm:prSet/>
      <dgm:spPr/>
      <dgm:t>
        <a:bodyPr/>
        <a:lstStyle/>
        <a:p>
          <a:endParaRPr lang="ru-RU"/>
        </a:p>
      </dgm:t>
    </dgm:pt>
    <dgm:pt modelId="{53A3B7DF-E5D2-4B3C-9392-62A42284029A}" type="sibTrans" cxnId="{2F1A315D-D244-4269-BB0A-EEF835020D6F}">
      <dgm:prSet/>
      <dgm:spPr/>
      <dgm:t>
        <a:bodyPr/>
        <a:lstStyle/>
        <a:p>
          <a:endParaRPr lang="ru-RU"/>
        </a:p>
      </dgm:t>
    </dgm:pt>
    <dgm:pt modelId="{F3DCE258-EDCB-4085-8C89-03DFBFBA1679}">
      <dgm:prSet phldrT="[Текст]"/>
      <dgm:spPr/>
      <dgm:t>
        <a:bodyPr/>
        <a:lstStyle/>
        <a:p>
          <a:r>
            <a:rPr lang="ru-RU" b="0" i="0" dirty="0" smtClean="0"/>
            <a:t>Детская академия археологии;</a:t>
          </a:r>
          <a:endParaRPr lang="ru-RU" b="0" i="0" dirty="0"/>
        </a:p>
      </dgm:t>
    </dgm:pt>
    <dgm:pt modelId="{4DB4E622-8BA7-4691-BAA4-0CCEB0B7AFD7}" type="parTrans" cxnId="{C9548E70-AAE2-489D-9E48-A37DDF062507}">
      <dgm:prSet/>
      <dgm:spPr/>
      <dgm:t>
        <a:bodyPr/>
        <a:lstStyle/>
        <a:p>
          <a:endParaRPr lang="ru-RU"/>
        </a:p>
      </dgm:t>
    </dgm:pt>
    <dgm:pt modelId="{82B24DD7-BC61-4FCE-B691-0E38428E6CC0}" type="sibTrans" cxnId="{C9548E70-AAE2-489D-9E48-A37DDF062507}">
      <dgm:prSet/>
      <dgm:spPr/>
      <dgm:t>
        <a:bodyPr/>
        <a:lstStyle/>
        <a:p>
          <a:endParaRPr lang="ru-RU"/>
        </a:p>
      </dgm:t>
    </dgm:pt>
    <dgm:pt modelId="{F626C939-A6AE-4BBA-B20F-D2A01D63FE9C}">
      <dgm:prSet phldrT="[Текст]"/>
      <dgm:spPr/>
      <dgm:t>
        <a:bodyPr/>
        <a:lstStyle/>
        <a:p>
          <a:r>
            <a:rPr lang="ru-RU" b="0" i="0" dirty="0" smtClean="0"/>
            <a:t>Академия туризма и экскурсионной деятельности </a:t>
          </a:r>
          <a:endParaRPr lang="ru-RU" b="0" i="0" dirty="0"/>
        </a:p>
      </dgm:t>
    </dgm:pt>
    <dgm:pt modelId="{DA3EFF85-6D9F-48BF-A8FD-73E575DA48FE}" type="parTrans" cxnId="{0B4A876F-BADB-4712-B7F2-D3A4B59A59EB}">
      <dgm:prSet/>
      <dgm:spPr/>
      <dgm:t>
        <a:bodyPr/>
        <a:lstStyle/>
        <a:p>
          <a:endParaRPr lang="ru-RU"/>
        </a:p>
      </dgm:t>
    </dgm:pt>
    <dgm:pt modelId="{9E583434-6B59-49DC-968C-DD6D8C9CDAD3}" type="sibTrans" cxnId="{0B4A876F-BADB-4712-B7F2-D3A4B59A59EB}">
      <dgm:prSet/>
      <dgm:spPr/>
      <dgm:t>
        <a:bodyPr/>
        <a:lstStyle/>
        <a:p>
          <a:endParaRPr lang="ru-RU"/>
        </a:p>
      </dgm:t>
    </dgm:pt>
    <dgm:pt modelId="{3F3AA6D5-FD91-40D7-BCD6-BBEA393AFB4D}" type="pres">
      <dgm:prSet presAssocID="{DA357BC0-0D45-4596-8B56-AF565C3B91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038081-CB59-4366-8FD7-4EF38EF64E6F}" type="pres">
      <dgm:prSet presAssocID="{823B4293-4FB4-4958-B065-B79DDEC3236D}" presName="linNode" presStyleCnt="0"/>
      <dgm:spPr/>
      <dgm:t>
        <a:bodyPr/>
        <a:lstStyle/>
        <a:p>
          <a:endParaRPr lang="ru-RU"/>
        </a:p>
      </dgm:t>
    </dgm:pt>
    <dgm:pt modelId="{005131A1-B768-46AC-B035-3E7D00B44562}" type="pres">
      <dgm:prSet presAssocID="{823B4293-4FB4-4958-B065-B79DDEC3236D}" presName="parentText" presStyleLbl="node1" presStyleIdx="0" presStyleCnt="4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CBF2A8FB-EA00-49C2-AE38-E53DE3CCB33D}" type="pres">
      <dgm:prSet presAssocID="{823B4293-4FB4-4958-B065-B79DDEC3236D}" presName="descendantText" presStyleLbl="alignAccFollowNode1" presStyleIdx="0" presStyleCnt="4" custLinFactNeighborX="0" custLinFactNeighborY="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64D78-35A6-44CA-938E-87427F7D6C3B}" type="pres">
      <dgm:prSet presAssocID="{FC371817-C9C4-4FBD-873E-D871CB078C6A}" presName="sp" presStyleCnt="0"/>
      <dgm:spPr/>
      <dgm:t>
        <a:bodyPr/>
        <a:lstStyle/>
        <a:p>
          <a:endParaRPr lang="ru-RU"/>
        </a:p>
      </dgm:t>
    </dgm:pt>
    <dgm:pt modelId="{1AD47802-FCE4-4FD7-958C-FF27FAF925B1}" type="pres">
      <dgm:prSet presAssocID="{64D44924-14B4-4A2D-A500-A8D343404C2E}" presName="linNode" presStyleCnt="0"/>
      <dgm:spPr/>
      <dgm:t>
        <a:bodyPr/>
        <a:lstStyle/>
        <a:p>
          <a:endParaRPr lang="ru-RU"/>
        </a:p>
      </dgm:t>
    </dgm:pt>
    <dgm:pt modelId="{A54A7EE0-C420-485C-AF52-CFC503AD32F1}" type="pres">
      <dgm:prSet presAssocID="{64D44924-14B4-4A2D-A500-A8D343404C2E}" presName="parentText" presStyleLbl="node1" presStyleIdx="1" presStyleCnt="4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603AB562-31C0-4AA8-9AE5-BAB66E9C74E6}" type="pres">
      <dgm:prSet presAssocID="{64D44924-14B4-4A2D-A500-A8D343404C2E}" presName="descendantText" presStyleLbl="alignAccFollowNode1" presStyleIdx="1" presStyleCnt="4" custScaleY="138687" custLinFactNeighborX="543" custLinFactNeighborY="8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D0141-7A9D-4CE8-85BB-4C9E35ED997A}" type="pres">
      <dgm:prSet presAssocID="{6BAFCCC0-4C3B-4657-AA70-90F97A7823FA}" presName="sp" presStyleCnt="0"/>
      <dgm:spPr/>
      <dgm:t>
        <a:bodyPr/>
        <a:lstStyle/>
        <a:p>
          <a:endParaRPr lang="ru-RU"/>
        </a:p>
      </dgm:t>
    </dgm:pt>
    <dgm:pt modelId="{3AD1D759-CE3F-486C-AECA-7B6CEFCCB049}" type="pres">
      <dgm:prSet presAssocID="{E4780385-8347-4D32-8452-EF4251FF35EA}" presName="linNode" presStyleCnt="0"/>
      <dgm:spPr/>
      <dgm:t>
        <a:bodyPr/>
        <a:lstStyle/>
        <a:p>
          <a:endParaRPr lang="ru-RU"/>
        </a:p>
      </dgm:t>
    </dgm:pt>
    <dgm:pt modelId="{7C6557A7-9E70-4D3C-A682-65D72AE297B3}" type="pres">
      <dgm:prSet presAssocID="{E4780385-8347-4D32-8452-EF4251FF35EA}" presName="parentText" presStyleLbl="node1" presStyleIdx="2" presStyleCnt="4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C943E653-B8FD-4723-9872-2B0533EE4F4D}" type="pres">
      <dgm:prSet presAssocID="{E4780385-8347-4D32-8452-EF4251FF35E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41C76-D785-4616-B39B-3AB40D21E71F}" type="pres">
      <dgm:prSet presAssocID="{01D5C586-CE7E-4DFC-B564-FB54866B4A50}" presName="sp" presStyleCnt="0"/>
      <dgm:spPr/>
      <dgm:t>
        <a:bodyPr/>
        <a:lstStyle/>
        <a:p>
          <a:endParaRPr lang="ru-RU"/>
        </a:p>
      </dgm:t>
    </dgm:pt>
    <dgm:pt modelId="{819EB5F3-E2AA-476E-BF68-C5FD2301DB58}" type="pres">
      <dgm:prSet presAssocID="{4BC73EC0-67B8-4C75-94E1-895D8E30A8E4}" presName="linNode" presStyleCnt="0"/>
      <dgm:spPr/>
      <dgm:t>
        <a:bodyPr/>
        <a:lstStyle/>
        <a:p>
          <a:endParaRPr lang="ru-RU"/>
        </a:p>
      </dgm:t>
    </dgm:pt>
    <dgm:pt modelId="{24A83DDF-DBB2-4D43-911D-421BFB962A23}" type="pres">
      <dgm:prSet presAssocID="{4BC73EC0-67B8-4C75-94E1-895D8E30A8E4}" presName="parentText" presStyleLbl="node1" presStyleIdx="3" presStyleCnt="4">
        <dgm:presLayoutVars>
          <dgm:chMax val="1"/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  <dgm:pt modelId="{97ADEC7D-02D4-4EB0-9411-F83BD271C9AD}" type="pres">
      <dgm:prSet presAssocID="{4BC73EC0-67B8-4C75-94E1-895D8E30A8E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9F98D-51F3-4A32-AAD3-8813CDF3C16E}" type="presOf" srcId="{F32AC63F-0960-4194-B9B2-854D6CDA335B}" destId="{C943E653-B8FD-4723-9872-2B0533EE4F4D}" srcOrd="0" destOrd="0" presId="urn:microsoft.com/office/officeart/2005/8/layout/vList5"/>
    <dgm:cxn modelId="{3979E5F9-9A49-4D46-B049-FB8C2C5A00B4}" srcId="{E4780385-8347-4D32-8452-EF4251FF35EA}" destId="{F32AC63F-0960-4194-B9B2-854D6CDA335B}" srcOrd="0" destOrd="0" parTransId="{77A28C0D-348A-4365-9868-00964DC7AFE2}" sibTransId="{F99C5D6B-D250-4D92-9C21-33B7411F0D86}"/>
    <dgm:cxn modelId="{0B4A876F-BADB-4712-B7F2-D3A4B59A59EB}" srcId="{4BC73EC0-67B8-4C75-94E1-895D8E30A8E4}" destId="{F626C939-A6AE-4BBA-B20F-D2A01D63FE9C}" srcOrd="5" destOrd="0" parTransId="{DA3EFF85-6D9F-48BF-A8FD-73E575DA48FE}" sibTransId="{9E583434-6B59-49DC-968C-DD6D8C9CDAD3}"/>
    <dgm:cxn modelId="{000263F9-818D-47DD-B360-3B0547E78DA9}" srcId="{DA357BC0-0D45-4596-8B56-AF565C3B91FE}" destId="{4BC73EC0-67B8-4C75-94E1-895D8E30A8E4}" srcOrd="3" destOrd="0" parTransId="{61F5EC1E-CA3E-45AE-8544-829ADEE8AB44}" sibTransId="{465D38B6-C909-407D-A1B3-21262752DE4E}"/>
    <dgm:cxn modelId="{2324E805-6D16-4BB9-8543-CB2776975BD7}" type="presOf" srcId="{4BD3443C-8E87-4503-B0F7-44CAB767158D}" destId="{603AB562-31C0-4AA8-9AE5-BAB66E9C74E6}" srcOrd="0" destOrd="4" presId="urn:microsoft.com/office/officeart/2005/8/layout/vList5"/>
    <dgm:cxn modelId="{9CF6446A-8071-4BF4-AF67-0F5B6FDF34F9}" type="presOf" srcId="{E4780385-8347-4D32-8452-EF4251FF35EA}" destId="{7C6557A7-9E70-4D3C-A682-65D72AE297B3}" srcOrd="0" destOrd="0" presId="urn:microsoft.com/office/officeart/2005/8/layout/vList5"/>
    <dgm:cxn modelId="{69D1809B-D036-40E3-A58A-7C4B5E592B95}" srcId="{4BC73EC0-67B8-4C75-94E1-895D8E30A8E4}" destId="{86265F5D-B2F9-485F-A366-38BD2088F0B1}" srcOrd="2" destOrd="0" parTransId="{F4EC4A1E-9C59-4E57-ADA3-73BC199EB737}" sibTransId="{B1BDFD99-C4D2-489C-A122-1DB97534EF36}"/>
    <dgm:cxn modelId="{46FCB263-63D2-4E3F-9BB7-A36C58854EBB}" srcId="{4BC73EC0-67B8-4C75-94E1-895D8E30A8E4}" destId="{F70F1948-C80A-42DB-BD05-5708162A288A}" srcOrd="0" destOrd="0" parTransId="{08E7C861-8F50-4E9D-8633-9484659DD7BE}" sibTransId="{E06559BD-0F2C-4787-BFF5-AB7E058FB9FC}"/>
    <dgm:cxn modelId="{8DA39E6D-726C-4C6A-9975-DCF092E9D329}" type="presOf" srcId="{64D44924-14B4-4A2D-A500-A8D343404C2E}" destId="{A54A7EE0-C420-485C-AF52-CFC503AD32F1}" srcOrd="0" destOrd="0" presId="urn:microsoft.com/office/officeart/2005/8/layout/vList5"/>
    <dgm:cxn modelId="{2E3FF03F-6217-4C66-9DAA-85780F1A97CF}" srcId="{DA357BC0-0D45-4596-8B56-AF565C3B91FE}" destId="{64D44924-14B4-4A2D-A500-A8D343404C2E}" srcOrd="1" destOrd="0" parTransId="{478BB365-FB6C-40AC-A195-086AC560EE3F}" sibTransId="{6BAFCCC0-4C3B-4657-AA70-90F97A7823FA}"/>
    <dgm:cxn modelId="{8C024254-DFEC-4B9D-AE38-AF0CF3918665}" srcId="{64D44924-14B4-4A2D-A500-A8D343404C2E}" destId="{FA07F5FD-9298-4BDC-A68C-D269A4A0EFFE}" srcOrd="0" destOrd="0" parTransId="{6DAF71FF-C104-4FCB-A1EF-1516E455EEB7}" sibTransId="{C7D4F41D-A17F-4074-A3EB-62EB893878D8}"/>
    <dgm:cxn modelId="{B137C45E-7692-404D-ACFC-2DC0D06AB4E6}" srcId="{64D44924-14B4-4A2D-A500-A8D343404C2E}" destId="{9943D4E9-545B-4D12-9601-A356B0DDBECD}" srcOrd="3" destOrd="0" parTransId="{F966B318-9B64-42E9-BFD6-92A7E54D3C94}" sibTransId="{2897CAD6-2B1A-4E56-BC3A-637F64916453}"/>
    <dgm:cxn modelId="{3281EDD5-F8BB-4E23-9A0B-88921AEB1B7A}" type="presOf" srcId="{823B4293-4FB4-4958-B065-B79DDEC3236D}" destId="{005131A1-B768-46AC-B035-3E7D00B44562}" srcOrd="0" destOrd="0" presId="urn:microsoft.com/office/officeart/2005/8/layout/vList5"/>
    <dgm:cxn modelId="{C58F5C82-192C-4CD9-9B25-647CBAFC1FDA}" type="presOf" srcId="{02B12A4F-5BBB-4D06-8952-2354980AA490}" destId="{603AB562-31C0-4AA8-9AE5-BAB66E9C74E6}" srcOrd="0" destOrd="5" presId="urn:microsoft.com/office/officeart/2005/8/layout/vList5"/>
    <dgm:cxn modelId="{A6DD9DF5-2D8C-46E8-A22E-AE94EEC4952A}" type="presOf" srcId="{9147A4D0-1E40-4387-8E4B-49C093560E49}" destId="{C943E653-B8FD-4723-9872-2B0533EE4F4D}" srcOrd="0" destOrd="2" presId="urn:microsoft.com/office/officeart/2005/8/layout/vList5"/>
    <dgm:cxn modelId="{68F9767B-C73A-4D01-A2F3-A64E8AAFD1BB}" type="presOf" srcId="{4BC73EC0-67B8-4C75-94E1-895D8E30A8E4}" destId="{24A83DDF-DBB2-4D43-911D-421BFB962A23}" srcOrd="0" destOrd="0" presId="urn:microsoft.com/office/officeart/2005/8/layout/vList5"/>
    <dgm:cxn modelId="{9E829084-56AF-4534-8057-AD5DDB83C657}" srcId="{4BC73EC0-67B8-4C75-94E1-895D8E30A8E4}" destId="{1524A403-D355-4097-A851-27F042C840C7}" srcOrd="1" destOrd="0" parTransId="{C0074D22-E14C-4236-9613-E3CEDE4BB825}" sibTransId="{DD29081D-E5B3-4AF9-9336-AE96B78F7F39}"/>
    <dgm:cxn modelId="{D3E793E0-0E6A-43C0-AA3C-898A691442D6}" srcId="{64D44924-14B4-4A2D-A500-A8D343404C2E}" destId="{D23C8892-79E6-4F54-9305-AB41376AE02D}" srcOrd="2" destOrd="0" parTransId="{17DE09C2-5061-4B65-B2E1-56BCCBD5FDBD}" sibTransId="{61826598-8A16-4F6C-982A-E557A9F322F7}"/>
    <dgm:cxn modelId="{EFD20283-523A-41E7-AE21-58DCFA4610A3}" srcId="{823B4293-4FB4-4958-B065-B79DDEC3236D}" destId="{EBB1219D-CD33-4611-969D-138BDF8E0406}" srcOrd="0" destOrd="0" parTransId="{5F079318-B930-4253-98A8-D512B107BE8B}" sibTransId="{01130D57-A7F1-4006-ADC4-B131C5F7B7BE}"/>
    <dgm:cxn modelId="{CC8AB3E6-F427-4932-9D41-9F4B8FB14B25}" type="presOf" srcId="{1524A403-D355-4097-A851-27F042C840C7}" destId="{97ADEC7D-02D4-4EB0-9411-F83BD271C9AD}" srcOrd="0" destOrd="1" presId="urn:microsoft.com/office/officeart/2005/8/layout/vList5"/>
    <dgm:cxn modelId="{E197095A-549D-490C-BCC2-E330E18D799B}" type="presOf" srcId="{86265F5D-B2F9-485F-A366-38BD2088F0B1}" destId="{97ADEC7D-02D4-4EB0-9411-F83BD271C9AD}" srcOrd="0" destOrd="2" presId="urn:microsoft.com/office/officeart/2005/8/layout/vList5"/>
    <dgm:cxn modelId="{2F1A315D-D244-4269-BB0A-EEF835020D6F}" srcId="{4BC73EC0-67B8-4C75-94E1-895D8E30A8E4}" destId="{4B060DC1-3A66-43F3-9046-FBADD027F9F3}" srcOrd="3" destOrd="0" parTransId="{E7C0322D-2AC9-4601-A6B7-883FA382637B}" sibTransId="{53A3B7DF-E5D2-4B3C-9392-62A42284029A}"/>
    <dgm:cxn modelId="{344E0DF7-C19B-4FFE-B621-1674EACCA55E}" type="presOf" srcId="{F626C939-A6AE-4BBA-B20F-D2A01D63FE9C}" destId="{97ADEC7D-02D4-4EB0-9411-F83BD271C9AD}" srcOrd="0" destOrd="5" presId="urn:microsoft.com/office/officeart/2005/8/layout/vList5"/>
    <dgm:cxn modelId="{FEB9F1FC-93A5-48B0-8648-BD502DE3334B}" srcId="{DA357BC0-0D45-4596-8B56-AF565C3B91FE}" destId="{E4780385-8347-4D32-8452-EF4251FF35EA}" srcOrd="2" destOrd="0" parTransId="{20F84E08-46C1-46E0-BFE8-0CEEB5EB0F4A}" sibTransId="{01D5C586-CE7E-4DFC-B564-FB54866B4A50}"/>
    <dgm:cxn modelId="{D723B06C-8340-4D5C-BF70-204EFECCF702}" srcId="{64D44924-14B4-4A2D-A500-A8D343404C2E}" destId="{4BD3443C-8E87-4503-B0F7-44CAB767158D}" srcOrd="4" destOrd="0" parTransId="{CF9FE3A2-F3FE-4F15-9265-A56EA31A8B35}" sibTransId="{BCC120D3-8E9B-43EE-8C59-0C0F7428374F}"/>
    <dgm:cxn modelId="{C1EEBA24-2D47-4905-BD06-FC7E3B873D6C}" type="presOf" srcId="{8ABA30C4-FFF4-4539-9785-475118238962}" destId="{603AB562-31C0-4AA8-9AE5-BAB66E9C74E6}" srcOrd="0" destOrd="1" presId="urn:microsoft.com/office/officeart/2005/8/layout/vList5"/>
    <dgm:cxn modelId="{9E754A09-95C5-4696-999B-96A15DF24F61}" type="presOf" srcId="{7814EF50-7EE4-4880-9113-EF0586995164}" destId="{C943E653-B8FD-4723-9872-2B0533EE4F4D}" srcOrd="0" destOrd="1" presId="urn:microsoft.com/office/officeart/2005/8/layout/vList5"/>
    <dgm:cxn modelId="{591AF70E-6ECC-45FF-BFB8-E6BC84FD1194}" srcId="{E4780385-8347-4D32-8452-EF4251FF35EA}" destId="{9147A4D0-1E40-4387-8E4B-49C093560E49}" srcOrd="2" destOrd="0" parTransId="{82DFFF14-C94B-45A6-A344-BDBFA2F1A6E4}" sibTransId="{4D133DC3-CCAD-4025-9D1D-85300B976C57}"/>
    <dgm:cxn modelId="{F09E699C-BF8C-437B-A077-7BE3B31FD9A0}" srcId="{64D44924-14B4-4A2D-A500-A8D343404C2E}" destId="{8ABA30C4-FFF4-4539-9785-475118238962}" srcOrd="1" destOrd="0" parTransId="{AB324ADE-B8DF-4EB0-8100-AD1B337BCDF4}" sibTransId="{635541AA-3262-47F2-8249-7D28D261F9D8}"/>
    <dgm:cxn modelId="{CD5DF875-C065-49F7-81C8-7806B26326E3}" srcId="{E4780385-8347-4D32-8452-EF4251FF35EA}" destId="{7814EF50-7EE4-4880-9113-EF0586995164}" srcOrd="1" destOrd="0" parTransId="{73475D27-D80D-4103-B599-D527D459F161}" sibTransId="{9519724A-0238-46A8-8025-3AD12E78F059}"/>
    <dgm:cxn modelId="{482BC35B-8DCF-4C9E-8135-D2E491F5BC36}" type="presOf" srcId="{DA357BC0-0D45-4596-8B56-AF565C3B91FE}" destId="{3F3AA6D5-FD91-40D7-BCD6-BBEA393AFB4D}" srcOrd="0" destOrd="0" presId="urn:microsoft.com/office/officeart/2005/8/layout/vList5"/>
    <dgm:cxn modelId="{C9548E70-AAE2-489D-9E48-A37DDF062507}" srcId="{4BC73EC0-67B8-4C75-94E1-895D8E30A8E4}" destId="{F3DCE258-EDCB-4085-8C89-03DFBFBA1679}" srcOrd="4" destOrd="0" parTransId="{4DB4E622-8BA7-4691-BAA4-0CCEB0B7AFD7}" sibTransId="{82B24DD7-BC61-4FCE-B691-0E38428E6CC0}"/>
    <dgm:cxn modelId="{9260E4AC-9211-48A9-8D68-44E313291681}" type="presOf" srcId="{D23C8892-79E6-4F54-9305-AB41376AE02D}" destId="{603AB562-31C0-4AA8-9AE5-BAB66E9C74E6}" srcOrd="0" destOrd="2" presId="urn:microsoft.com/office/officeart/2005/8/layout/vList5"/>
    <dgm:cxn modelId="{8A76A6F8-5C41-460E-9F97-833F45ECA793}" srcId="{DA357BC0-0D45-4596-8B56-AF565C3B91FE}" destId="{823B4293-4FB4-4958-B065-B79DDEC3236D}" srcOrd="0" destOrd="0" parTransId="{217B0731-6083-402D-B2A2-43EBA9F87B57}" sibTransId="{FC371817-C9C4-4FBD-873E-D871CB078C6A}"/>
    <dgm:cxn modelId="{81600A82-0100-4451-B648-5CECF439CCF8}" type="presOf" srcId="{FA07F5FD-9298-4BDC-A68C-D269A4A0EFFE}" destId="{603AB562-31C0-4AA8-9AE5-BAB66E9C74E6}" srcOrd="0" destOrd="0" presId="urn:microsoft.com/office/officeart/2005/8/layout/vList5"/>
    <dgm:cxn modelId="{DF71ACD5-4616-4B3F-8BE4-91679DF34175}" type="presOf" srcId="{F70F1948-C80A-42DB-BD05-5708162A288A}" destId="{97ADEC7D-02D4-4EB0-9411-F83BD271C9AD}" srcOrd="0" destOrd="0" presId="urn:microsoft.com/office/officeart/2005/8/layout/vList5"/>
    <dgm:cxn modelId="{27D2238F-96F6-4E18-B0D2-D1E1644ED9C8}" type="presOf" srcId="{9943D4E9-545B-4D12-9601-A356B0DDBECD}" destId="{603AB562-31C0-4AA8-9AE5-BAB66E9C74E6}" srcOrd="0" destOrd="3" presId="urn:microsoft.com/office/officeart/2005/8/layout/vList5"/>
    <dgm:cxn modelId="{D19BC567-B848-4551-BEA2-B83DA4569CCF}" type="presOf" srcId="{4B060DC1-3A66-43F3-9046-FBADD027F9F3}" destId="{97ADEC7D-02D4-4EB0-9411-F83BD271C9AD}" srcOrd="0" destOrd="3" presId="urn:microsoft.com/office/officeart/2005/8/layout/vList5"/>
    <dgm:cxn modelId="{4B4AB705-F8A1-4F61-8144-9DC4863F0618}" type="presOf" srcId="{F3DCE258-EDCB-4085-8C89-03DFBFBA1679}" destId="{97ADEC7D-02D4-4EB0-9411-F83BD271C9AD}" srcOrd="0" destOrd="4" presId="urn:microsoft.com/office/officeart/2005/8/layout/vList5"/>
    <dgm:cxn modelId="{D1B72593-56F4-42B7-A12E-2D981E1BD4BE}" type="presOf" srcId="{EBB1219D-CD33-4611-969D-138BDF8E0406}" destId="{CBF2A8FB-EA00-49C2-AE38-E53DE3CCB33D}" srcOrd="0" destOrd="0" presId="urn:microsoft.com/office/officeart/2005/8/layout/vList5"/>
    <dgm:cxn modelId="{832A59E3-A5B8-49FD-BC98-7C048EB7A0E3}" srcId="{64D44924-14B4-4A2D-A500-A8D343404C2E}" destId="{02B12A4F-5BBB-4D06-8952-2354980AA490}" srcOrd="5" destOrd="0" parTransId="{B6CD051B-687D-4A6F-9185-6E1F4FEEC3AD}" sibTransId="{4C81406A-2FC9-4E34-9A19-E72D1680E9EA}"/>
    <dgm:cxn modelId="{80EF3B89-6C19-45E8-BFA4-766875F9169D}" type="presParOf" srcId="{3F3AA6D5-FD91-40D7-BCD6-BBEA393AFB4D}" destId="{88038081-CB59-4366-8FD7-4EF38EF64E6F}" srcOrd="0" destOrd="0" presId="urn:microsoft.com/office/officeart/2005/8/layout/vList5"/>
    <dgm:cxn modelId="{F19D8A9B-9CEB-441D-BB8D-BBF667C52362}" type="presParOf" srcId="{88038081-CB59-4366-8FD7-4EF38EF64E6F}" destId="{005131A1-B768-46AC-B035-3E7D00B44562}" srcOrd="0" destOrd="0" presId="urn:microsoft.com/office/officeart/2005/8/layout/vList5"/>
    <dgm:cxn modelId="{BE295355-E9B7-49C7-BDCB-71A832482427}" type="presParOf" srcId="{88038081-CB59-4366-8FD7-4EF38EF64E6F}" destId="{CBF2A8FB-EA00-49C2-AE38-E53DE3CCB33D}" srcOrd="1" destOrd="0" presId="urn:microsoft.com/office/officeart/2005/8/layout/vList5"/>
    <dgm:cxn modelId="{820EDB68-36CB-4216-8069-59D0A21517DA}" type="presParOf" srcId="{3F3AA6D5-FD91-40D7-BCD6-BBEA393AFB4D}" destId="{AA564D78-35A6-44CA-938E-87427F7D6C3B}" srcOrd="1" destOrd="0" presId="urn:microsoft.com/office/officeart/2005/8/layout/vList5"/>
    <dgm:cxn modelId="{58D68BE7-B451-4ED9-9DB6-676DF3EEF8EE}" type="presParOf" srcId="{3F3AA6D5-FD91-40D7-BCD6-BBEA393AFB4D}" destId="{1AD47802-FCE4-4FD7-958C-FF27FAF925B1}" srcOrd="2" destOrd="0" presId="urn:microsoft.com/office/officeart/2005/8/layout/vList5"/>
    <dgm:cxn modelId="{7870E5BE-8287-4F77-9CB8-23C6F220EB1B}" type="presParOf" srcId="{1AD47802-FCE4-4FD7-958C-FF27FAF925B1}" destId="{A54A7EE0-C420-485C-AF52-CFC503AD32F1}" srcOrd="0" destOrd="0" presId="urn:microsoft.com/office/officeart/2005/8/layout/vList5"/>
    <dgm:cxn modelId="{58F6CCF5-EC38-4C37-9E53-83240BB4E150}" type="presParOf" srcId="{1AD47802-FCE4-4FD7-958C-FF27FAF925B1}" destId="{603AB562-31C0-4AA8-9AE5-BAB66E9C74E6}" srcOrd="1" destOrd="0" presId="urn:microsoft.com/office/officeart/2005/8/layout/vList5"/>
    <dgm:cxn modelId="{CD248ADB-F399-4B1B-BD66-4EEA26C26F37}" type="presParOf" srcId="{3F3AA6D5-FD91-40D7-BCD6-BBEA393AFB4D}" destId="{EE1D0141-7A9D-4CE8-85BB-4C9E35ED997A}" srcOrd="3" destOrd="0" presId="urn:microsoft.com/office/officeart/2005/8/layout/vList5"/>
    <dgm:cxn modelId="{634C9BAA-DAC7-4E13-A3D0-F794FF750ED9}" type="presParOf" srcId="{3F3AA6D5-FD91-40D7-BCD6-BBEA393AFB4D}" destId="{3AD1D759-CE3F-486C-AECA-7B6CEFCCB049}" srcOrd="4" destOrd="0" presId="urn:microsoft.com/office/officeart/2005/8/layout/vList5"/>
    <dgm:cxn modelId="{DE8FA548-62B2-488E-8C3C-C57E0B9EF879}" type="presParOf" srcId="{3AD1D759-CE3F-486C-AECA-7B6CEFCCB049}" destId="{7C6557A7-9E70-4D3C-A682-65D72AE297B3}" srcOrd="0" destOrd="0" presId="urn:microsoft.com/office/officeart/2005/8/layout/vList5"/>
    <dgm:cxn modelId="{B27D85F3-20B8-4C55-93FC-39FFE8FF78A3}" type="presParOf" srcId="{3AD1D759-CE3F-486C-AECA-7B6CEFCCB049}" destId="{C943E653-B8FD-4723-9872-2B0533EE4F4D}" srcOrd="1" destOrd="0" presId="urn:microsoft.com/office/officeart/2005/8/layout/vList5"/>
    <dgm:cxn modelId="{F46B98D5-ABBF-40B1-AD8B-4C16C4DDCCE3}" type="presParOf" srcId="{3F3AA6D5-FD91-40D7-BCD6-BBEA393AFB4D}" destId="{81941C76-D785-4616-B39B-3AB40D21E71F}" srcOrd="5" destOrd="0" presId="urn:microsoft.com/office/officeart/2005/8/layout/vList5"/>
    <dgm:cxn modelId="{F18ACDDE-287D-4D6D-ABB7-CB4526531002}" type="presParOf" srcId="{3F3AA6D5-FD91-40D7-BCD6-BBEA393AFB4D}" destId="{819EB5F3-E2AA-476E-BF68-C5FD2301DB58}" srcOrd="6" destOrd="0" presId="urn:microsoft.com/office/officeart/2005/8/layout/vList5"/>
    <dgm:cxn modelId="{4EFC85D0-3303-4C1E-B648-A300750A108E}" type="presParOf" srcId="{819EB5F3-E2AA-476E-BF68-C5FD2301DB58}" destId="{24A83DDF-DBB2-4D43-911D-421BFB962A23}" srcOrd="0" destOrd="0" presId="urn:microsoft.com/office/officeart/2005/8/layout/vList5"/>
    <dgm:cxn modelId="{D10C4D73-1FE3-4F29-97BD-1E3B99E80F7B}" type="presParOf" srcId="{819EB5F3-E2AA-476E-BF68-C5FD2301DB58}" destId="{97ADEC7D-02D4-4EB0-9411-F83BD271C9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FA88D5-F317-49C8-AB78-455E1A560B30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9D157E7-8503-4BA6-A23C-6210F0EB0170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Формы взаимодействия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00CB1E-4D0C-4589-A2E7-8E247E732519}" type="parTrans" cxnId="{72E8CC42-BD73-4187-8825-721E9FD0FB3E}">
      <dgm:prSet/>
      <dgm:spPr/>
      <dgm:t>
        <a:bodyPr/>
        <a:lstStyle/>
        <a:p>
          <a:endParaRPr lang="ru-RU"/>
        </a:p>
      </dgm:t>
    </dgm:pt>
    <dgm:pt modelId="{376B2BDD-9968-438B-B02D-D5339A2BAA8C}" type="sibTrans" cxnId="{72E8CC42-BD73-4187-8825-721E9FD0FB3E}">
      <dgm:prSet/>
      <dgm:spPr/>
      <dgm:t>
        <a:bodyPr/>
        <a:lstStyle/>
        <a:p>
          <a:endParaRPr lang="ru-RU"/>
        </a:p>
      </dgm:t>
    </dgm:pt>
    <dgm:pt modelId="{D5EA50B4-9678-4D29-A18F-308CBB34BAEA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Интенсивные курсы, «погружение»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58DA8-B1C7-430D-81F2-98ED24C71D59}" type="parTrans" cxnId="{A7AB68D1-1C0D-4EF8-9F1B-AD42D28A49C3}">
      <dgm:prSet/>
      <dgm:spPr/>
      <dgm:t>
        <a:bodyPr/>
        <a:lstStyle/>
        <a:p>
          <a:endParaRPr lang="ru-RU"/>
        </a:p>
      </dgm:t>
    </dgm:pt>
    <dgm:pt modelId="{22FB08D0-39E1-4C8A-B2AE-02861EFB0123}" type="sibTrans" cxnId="{A7AB68D1-1C0D-4EF8-9F1B-AD42D28A49C3}">
      <dgm:prSet/>
      <dgm:spPr/>
      <dgm:t>
        <a:bodyPr/>
        <a:lstStyle/>
        <a:p>
          <a:endParaRPr lang="ru-RU"/>
        </a:p>
      </dgm:t>
    </dgm:pt>
    <dgm:pt modelId="{4C834398-01BD-430B-B996-5F9D468D7390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Дистанционное обучение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FCDAC-37B2-4232-AB96-D286A4F6436A}" type="parTrans" cxnId="{C8B203FA-DE41-4549-862D-6614C146BF47}">
      <dgm:prSet/>
      <dgm:spPr/>
      <dgm:t>
        <a:bodyPr/>
        <a:lstStyle/>
        <a:p>
          <a:endParaRPr lang="ru-RU"/>
        </a:p>
      </dgm:t>
    </dgm:pt>
    <dgm:pt modelId="{25C1A7C8-3390-4EEE-869F-01BEDF00B4BD}" type="sibTrans" cxnId="{C8B203FA-DE41-4549-862D-6614C146BF47}">
      <dgm:prSet/>
      <dgm:spPr/>
      <dgm:t>
        <a:bodyPr/>
        <a:lstStyle/>
        <a:p>
          <a:endParaRPr lang="ru-RU"/>
        </a:p>
      </dgm:t>
    </dgm:pt>
    <dgm:pt modelId="{C12A8CE5-4500-46B6-A8DA-A26F4B6B01C7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Выездные школы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EAC702-CD09-4570-A82E-DDD3D5C6840C}" type="parTrans" cxnId="{3BB44D34-AD0B-4B3E-A3E3-1FABC36A9C20}">
      <dgm:prSet/>
      <dgm:spPr/>
      <dgm:t>
        <a:bodyPr/>
        <a:lstStyle/>
        <a:p>
          <a:endParaRPr lang="ru-RU"/>
        </a:p>
      </dgm:t>
    </dgm:pt>
    <dgm:pt modelId="{547E1CD4-ABF3-4245-B486-63EBFDD9B8B3}" type="sibTrans" cxnId="{3BB44D34-AD0B-4B3E-A3E3-1FABC36A9C20}">
      <dgm:prSet/>
      <dgm:spPr/>
      <dgm:t>
        <a:bodyPr/>
        <a:lstStyle/>
        <a:p>
          <a:endParaRPr lang="ru-RU"/>
        </a:p>
      </dgm:t>
    </dgm:pt>
    <dgm:pt modelId="{79CB7435-8E55-4B82-BFEE-E71ED21348C2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Консультации преподавателей вуза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883C78-E65E-4E65-9F8B-67BDEC7A7C57}" type="parTrans" cxnId="{6D677A69-03A2-4729-AE5F-2FE4318FA15A}">
      <dgm:prSet/>
      <dgm:spPr/>
      <dgm:t>
        <a:bodyPr/>
        <a:lstStyle/>
        <a:p>
          <a:endParaRPr lang="ru-RU"/>
        </a:p>
      </dgm:t>
    </dgm:pt>
    <dgm:pt modelId="{B16CBB06-70B5-4033-8DEF-B98185DBC2CB}" type="sibTrans" cxnId="{6D677A69-03A2-4729-AE5F-2FE4318FA15A}">
      <dgm:prSet/>
      <dgm:spPr/>
      <dgm:t>
        <a:bodyPr/>
        <a:lstStyle/>
        <a:p>
          <a:endParaRPr lang="ru-RU"/>
        </a:p>
      </dgm:t>
    </dgm:pt>
    <dgm:pt modelId="{7A1BEF80-AD29-4D4F-93F2-781F15ABCF0B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Занятия на базе университета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E2F03-72AE-4906-AECB-BC8334FCBDBF}" type="parTrans" cxnId="{A0F1F546-5185-4B0F-A92B-5DF2B67F49DF}">
      <dgm:prSet/>
      <dgm:spPr/>
      <dgm:t>
        <a:bodyPr/>
        <a:lstStyle/>
        <a:p>
          <a:endParaRPr lang="ru-RU"/>
        </a:p>
      </dgm:t>
    </dgm:pt>
    <dgm:pt modelId="{EFAC18C3-59C0-4C18-89A9-5CC30DF2B010}" type="sibTrans" cxnId="{A0F1F546-5185-4B0F-A92B-5DF2B67F49DF}">
      <dgm:prSet/>
      <dgm:spPr/>
      <dgm:t>
        <a:bodyPr/>
        <a:lstStyle/>
        <a:p>
          <a:endParaRPr lang="ru-RU"/>
        </a:p>
      </dgm:t>
    </dgm:pt>
    <dgm:pt modelId="{463D971D-3FC8-4DC1-8F55-C29C86E5FB7F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Участие в образовательных и конкурсных мероприятиях </a:t>
          </a:r>
          <a:r>
            <a:rPr lang="ru-RU" sz="800" dirty="0" err="1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УлГПУ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08DEE-540F-4278-B40B-0F36EC55C5B5}" type="parTrans" cxnId="{03E0DE4F-6404-42FA-9468-710AAC739A69}">
      <dgm:prSet/>
      <dgm:spPr/>
      <dgm:t>
        <a:bodyPr/>
        <a:lstStyle/>
        <a:p>
          <a:endParaRPr lang="ru-RU"/>
        </a:p>
      </dgm:t>
    </dgm:pt>
    <dgm:pt modelId="{EDB975F9-08A1-4637-8CE1-3F06BC144309}" type="sibTrans" cxnId="{03E0DE4F-6404-42FA-9468-710AAC739A69}">
      <dgm:prSet/>
      <dgm:spPr/>
      <dgm:t>
        <a:bodyPr/>
        <a:lstStyle/>
        <a:p>
          <a:endParaRPr lang="ru-RU"/>
        </a:p>
      </dgm:t>
    </dgm:pt>
    <dgm:pt modelId="{7F5D223D-ABC3-4773-821A-0E49195DE5BA}">
      <dgm:prSet phldrT="[Текст]" custT="1"/>
      <dgm:spPr/>
      <dgm:t>
        <a:bodyPr/>
        <a:lstStyle/>
        <a:p>
          <a:r>
            <a:rPr lang="ru-RU" sz="7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Образовательные события</a:t>
          </a:r>
          <a:endParaRPr lang="ru-RU" sz="7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D78BA-E708-4B36-A6C9-33F14D81C73F}" type="parTrans" cxnId="{2AF4D1B1-A36B-4E1C-B891-2C32E735373A}">
      <dgm:prSet/>
      <dgm:spPr/>
      <dgm:t>
        <a:bodyPr/>
        <a:lstStyle/>
        <a:p>
          <a:endParaRPr lang="ru-RU"/>
        </a:p>
      </dgm:t>
    </dgm:pt>
    <dgm:pt modelId="{FE2B4777-81C3-41D3-82EC-333F97AC8402}" type="sibTrans" cxnId="{2AF4D1B1-A36B-4E1C-B891-2C32E735373A}">
      <dgm:prSet/>
      <dgm:spPr/>
      <dgm:t>
        <a:bodyPr/>
        <a:lstStyle/>
        <a:p>
          <a:endParaRPr lang="ru-RU"/>
        </a:p>
      </dgm:t>
    </dgm:pt>
    <dgm:pt modelId="{07FDE627-92A8-403E-AA3E-14F32F9C43A5}">
      <dgm:prSet phldrT="[Текст]" custT="1"/>
      <dgm:spPr/>
      <dgm:t>
        <a:bodyPr/>
        <a:lstStyle/>
        <a:p>
          <a:r>
            <a:rPr lang="ru-RU" sz="6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Университетские дни</a:t>
          </a:r>
          <a:endParaRPr lang="ru-RU" sz="6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E0B581-28E2-4A3D-807B-56FE71CFD4BB}" type="parTrans" cxnId="{A5A2D7E8-8720-47B2-BF46-7A2063295161}">
      <dgm:prSet/>
      <dgm:spPr/>
      <dgm:t>
        <a:bodyPr/>
        <a:lstStyle/>
        <a:p>
          <a:endParaRPr lang="ru-RU"/>
        </a:p>
      </dgm:t>
    </dgm:pt>
    <dgm:pt modelId="{1135630E-6DDE-432D-A865-D61168E3B210}" type="sibTrans" cxnId="{A5A2D7E8-8720-47B2-BF46-7A2063295161}">
      <dgm:prSet/>
      <dgm:spPr/>
      <dgm:t>
        <a:bodyPr/>
        <a:lstStyle/>
        <a:p>
          <a:endParaRPr lang="ru-RU"/>
        </a:p>
      </dgm:t>
    </dgm:pt>
    <dgm:pt modelId="{1B477BE6-9FB3-4A48-AD4F-A00FE90E7625}">
      <dgm:prSet phldrT="[Текст]" custT="1"/>
      <dgm:spPr/>
      <dgm:t>
        <a:bodyPr/>
        <a:lstStyle/>
        <a:p>
          <a:r>
            <a:rPr lang="ru-RU" sz="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Тренинги</a:t>
          </a:r>
          <a:endParaRPr lang="ru-RU" sz="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32EA59-8076-40C3-97FE-7FAEC609F1F0}" type="parTrans" cxnId="{899A06A7-AD48-42F7-B565-4AFFA1CDFD3D}">
      <dgm:prSet/>
      <dgm:spPr/>
      <dgm:t>
        <a:bodyPr/>
        <a:lstStyle/>
        <a:p>
          <a:endParaRPr lang="ru-RU"/>
        </a:p>
      </dgm:t>
    </dgm:pt>
    <dgm:pt modelId="{66ED2605-3CC5-4F31-89F8-CE60B3214D15}" type="sibTrans" cxnId="{899A06A7-AD48-42F7-B565-4AFFA1CDFD3D}">
      <dgm:prSet/>
      <dgm:spPr/>
      <dgm:t>
        <a:bodyPr/>
        <a:lstStyle/>
        <a:p>
          <a:endParaRPr lang="ru-RU"/>
        </a:p>
      </dgm:t>
    </dgm:pt>
    <dgm:pt modelId="{1D09AB9A-B322-481E-A679-BD928EA28383}" type="pres">
      <dgm:prSet presAssocID="{A5FA88D5-F317-49C8-AB78-455E1A560B3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E95A8B-F886-4A24-821D-098D9185BA41}" type="pres">
      <dgm:prSet presAssocID="{39D157E7-8503-4BA6-A23C-6210F0EB0170}" presName="centerShape" presStyleLbl="node0" presStyleIdx="0" presStyleCnt="1"/>
      <dgm:spPr/>
      <dgm:t>
        <a:bodyPr/>
        <a:lstStyle/>
        <a:p>
          <a:endParaRPr lang="ru-RU"/>
        </a:p>
      </dgm:t>
    </dgm:pt>
    <dgm:pt modelId="{8245F262-884B-42FE-8B40-FC478FBD103B}" type="pres">
      <dgm:prSet presAssocID="{49458DA8-B1C7-430D-81F2-98ED24C71D59}" presName="parTrans" presStyleLbl="sibTrans2D1" presStyleIdx="0" presStyleCnt="9"/>
      <dgm:spPr/>
      <dgm:t>
        <a:bodyPr/>
        <a:lstStyle/>
        <a:p>
          <a:endParaRPr lang="ru-RU"/>
        </a:p>
      </dgm:t>
    </dgm:pt>
    <dgm:pt modelId="{BD39D210-2DB1-44EC-89A6-5D5DBA93B8CA}" type="pres">
      <dgm:prSet presAssocID="{49458DA8-B1C7-430D-81F2-98ED24C71D59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B8250EB7-7101-4908-B367-530723C59435}" type="pres">
      <dgm:prSet presAssocID="{D5EA50B4-9678-4D29-A18F-308CBB34BAE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8CC99-E5F0-4C58-BF04-04E6A789C5B6}" type="pres">
      <dgm:prSet presAssocID="{EA9FCDAC-37B2-4232-AB96-D286A4F6436A}" presName="parTrans" presStyleLbl="sibTrans2D1" presStyleIdx="1" presStyleCnt="9"/>
      <dgm:spPr/>
      <dgm:t>
        <a:bodyPr/>
        <a:lstStyle/>
        <a:p>
          <a:endParaRPr lang="ru-RU"/>
        </a:p>
      </dgm:t>
    </dgm:pt>
    <dgm:pt modelId="{3640AEAC-C6A4-4F62-B3C8-66B50A010FE8}" type="pres">
      <dgm:prSet presAssocID="{EA9FCDAC-37B2-4232-AB96-D286A4F6436A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67712578-0F3A-4830-AEBA-C733193337E6}" type="pres">
      <dgm:prSet presAssocID="{4C834398-01BD-430B-B996-5F9D468D739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1524B-D089-4625-850D-EAF45F60C1C1}" type="pres">
      <dgm:prSet presAssocID="{02EAC702-CD09-4570-A82E-DDD3D5C6840C}" presName="parTrans" presStyleLbl="sibTrans2D1" presStyleIdx="2" presStyleCnt="9"/>
      <dgm:spPr/>
      <dgm:t>
        <a:bodyPr/>
        <a:lstStyle/>
        <a:p>
          <a:endParaRPr lang="ru-RU"/>
        </a:p>
      </dgm:t>
    </dgm:pt>
    <dgm:pt modelId="{D9C875A8-DC39-4C03-9D2F-503D0257DBD0}" type="pres">
      <dgm:prSet presAssocID="{02EAC702-CD09-4570-A82E-DDD3D5C6840C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A2B511D7-154B-4A0A-B183-4B74346E7C1B}" type="pres">
      <dgm:prSet presAssocID="{C12A8CE5-4500-46B6-A8DA-A26F4B6B01C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D866C-1762-4E82-B69E-231853C8F6FF}" type="pres">
      <dgm:prSet presAssocID="{4A883C78-E65E-4E65-9F8B-67BDEC7A7C57}" presName="parTrans" presStyleLbl="sibTrans2D1" presStyleIdx="3" presStyleCnt="9"/>
      <dgm:spPr/>
      <dgm:t>
        <a:bodyPr/>
        <a:lstStyle/>
        <a:p>
          <a:endParaRPr lang="ru-RU"/>
        </a:p>
      </dgm:t>
    </dgm:pt>
    <dgm:pt modelId="{A33209A2-D8B5-4559-AB7C-FDCC5A66D9AA}" type="pres">
      <dgm:prSet presAssocID="{4A883C78-E65E-4E65-9F8B-67BDEC7A7C57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B900A708-08D5-481C-B274-C1D3A54B02D0}" type="pres">
      <dgm:prSet presAssocID="{79CB7435-8E55-4B82-BFEE-E71ED21348C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46EC1-EB9E-40B5-8368-5FCB2DA86370}" type="pres">
      <dgm:prSet presAssocID="{F2DE2F03-72AE-4906-AECB-BC8334FCBDBF}" presName="parTrans" presStyleLbl="sibTrans2D1" presStyleIdx="4" presStyleCnt="9"/>
      <dgm:spPr/>
      <dgm:t>
        <a:bodyPr/>
        <a:lstStyle/>
        <a:p>
          <a:endParaRPr lang="ru-RU"/>
        </a:p>
      </dgm:t>
    </dgm:pt>
    <dgm:pt modelId="{8B0935A7-DB2F-47CE-8DD6-76597249662A}" type="pres">
      <dgm:prSet presAssocID="{F2DE2F03-72AE-4906-AECB-BC8334FCBDBF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FB4087DB-A935-4033-B091-622DCD851BD3}" type="pres">
      <dgm:prSet presAssocID="{7A1BEF80-AD29-4D4F-93F2-781F15ABCF0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D450C-B4E6-4574-82CB-313656E6B91A}" type="pres">
      <dgm:prSet presAssocID="{9032EA59-8076-40C3-97FE-7FAEC609F1F0}" presName="parTrans" presStyleLbl="sibTrans2D1" presStyleIdx="5" presStyleCnt="9"/>
      <dgm:spPr/>
      <dgm:t>
        <a:bodyPr/>
        <a:lstStyle/>
        <a:p>
          <a:endParaRPr lang="ru-RU"/>
        </a:p>
      </dgm:t>
    </dgm:pt>
    <dgm:pt modelId="{9506C9B4-13F9-4825-8317-0394BBAB33C0}" type="pres">
      <dgm:prSet presAssocID="{9032EA59-8076-40C3-97FE-7FAEC609F1F0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562C938C-107A-4E75-AFB0-A7FE38E514D8}" type="pres">
      <dgm:prSet presAssocID="{1B477BE6-9FB3-4A48-AD4F-A00FE90E762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04177-C9CD-431F-B9F9-2DC0BF6E597A}" type="pres">
      <dgm:prSet presAssocID="{A8908DEE-540F-4278-B40B-0F36EC55C5B5}" presName="parTrans" presStyleLbl="sibTrans2D1" presStyleIdx="6" presStyleCnt="9"/>
      <dgm:spPr/>
      <dgm:t>
        <a:bodyPr/>
        <a:lstStyle/>
        <a:p>
          <a:endParaRPr lang="ru-RU"/>
        </a:p>
      </dgm:t>
    </dgm:pt>
    <dgm:pt modelId="{94FBAA30-70C8-4861-BEBA-B710A46C64FA}" type="pres">
      <dgm:prSet presAssocID="{A8908DEE-540F-4278-B40B-0F36EC55C5B5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0B498E1D-B267-4379-B378-397D1A638117}" type="pres">
      <dgm:prSet presAssocID="{463D971D-3FC8-4DC1-8F55-C29C86E5FB7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16FDD-E80B-4738-9B24-0BFAEED70CD2}" type="pres">
      <dgm:prSet presAssocID="{5A5D78BA-E708-4B36-A6C9-33F14D81C73F}" presName="parTrans" presStyleLbl="sibTrans2D1" presStyleIdx="7" presStyleCnt="9"/>
      <dgm:spPr/>
      <dgm:t>
        <a:bodyPr/>
        <a:lstStyle/>
        <a:p>
          <a:endParaRPr lang="ru-RU"/>
        </a:p>
      </dgm:t>
    </dgm:pt>
    <dgm:pt modelId="{BDA88E2E-3D1A-4FE8-AFC2-92AF661DF689}" type="pres">
      <dgm:prSet presAssocID="{5A5D78BA-E708-4B36-A6C9-33F14D81C73F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AE5DFF17-4BB3-4994-B240-FE47AC81266B}" type="pres">
      <dgm:prSet presAssocID="{7F5D223D-ABC3-4773-821A-0E49195DE5B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3F670-1CC9-42F6-99B6-E5382C96789E}" type="pres">
      <dgm:prSet presAssocID="{C7E0B581-28E2-4A3D-807B-56FE71CFD4BB}" presName="parTrans" presStyleLbl="sibTrans2D1" presStyleIdx="8" presStyleCnt="9"/>
      <dgm:spPr/>
      <dgm:t>
        <a:bodyPr/>
        <a:lstStyle/>
        <a:p>
          <a:endParaRPr lang="ru-RU"/>
        </a:p>
      </dgm:t>
    </dgm:pt>
    <dgm:pt modelId="{11868A63-1163-4883-9452-5E2D92EAC248}" type="pres">
      <dgm:prSet presAssocID="{C7E0B581-28E2-4A3D-807B-56FE71CFD4BB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8351DDB5-44C8-4962-A20C-1C1969996BAA}" type="pres">
      <dgm:prSet presAssocID="{07FDE627-92A8-403E-AA3E-14F32F9C43A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B20C46-286C-43E5-A0B5-CCE51B180B5A}" type="presOf" srcId="{C12A8CE5-4500-46B6-A8DA-A26F4B6B01C7}" destId="{A2B511D7-154B-4A0A-B183-4B74346E7C1B}" srcOrd="0" destOrd="0" presId="urn:microsoft.com/office/officeart/2005/8/layout/radial5"/>
    <dgm:cxn modelId="{899A06A7-AD48-42F7-B565-4AFFA1CDFD3D}" srcId="{39D157E7-8503-4BA6-A23C-6210F0EB0170}" destId="{1B477BE6-9FB3-4A48-AD4F-A00FE90E7625}" srcOrd="5" destOrd="0" parTransId="{9032EA59-8076-40C3-97FE-7FAEC609F1F0}" sibTransId="{66ED2605-3CC5-4F31-89F8-CE60B3214D15}"/>
    <dgm:cxn modelId="{FC05DF39-2A60-40BE-8694-AE1F0EB3B8B3}" type="presOf" srcId="{F2DE2F03-72AE-4906-AECB-BC8334FCBDBF}" destId="{DF346EC1-EB9E-40B5-8368-5FCB2DA86370}" srcOrd="0" destOrd="0" presId="urn:microsoft.com/office/officeart/2005/8/layout/radial5"/>
    <dgm:cxn modelId="{A5A2D7E8-8720-47B2-BF46-7A2063295161}" srcId="{39D157E7-8503-4BA6-A23C-6210F0EB0170}" destId="{07FDE627-92A8-403E-AA3E-14F32F9C43A5}" srcOrd="8" destOrd="0" parTransId="{C7E0B581-28E2-4A3D-807B-56FE71CFD4BB}" sibTransId="{1135630E-6DDE-432D-A865-D61168E3B210}"/>
    <dgm:cxn modelId="{410A4B11-8325-4794-A7AC-361733ABD30B}" type="presOf" srcId="{49458DA8-B1C7-430D-81F2-98ED24C71D59}" destId="{8245F262-884B-42FE-8B40-FC478FBD103B}" srcOrd="0" destOrd="0" presId="urn:microsoft.com/office/officeart/2005/8/layout/radial5"/>
    <dgm:cxn modelId="{34D6BE1F-28C0-44F7-BB00-53D4FD6F78BD}" type="presOf" srcId="{C7E0B581-28E2-4A3D-807B-56FE71CFD4BB}" destId="{DFD3F670-1CC9-42F6-99B6-E5382C96789E}" srcOrd="0" destOrd="0" presId="urn:microsoft.com/office/officeart/2005/8/layout/radial5"/>
    <dgm:cxn modelId="{C8B203FA-DE41-4549-862D-6614C146BF47}" srcId="{39D157E7-8503-4BA6-A23C-6210F0EB0170}" destId="{4C834398-01BD-430B-B996-5F9D468D7390}" srcOrd="1" destOrd="0" parTransId="{EA9FCDAC-37B2-4232-AB96-D286A4F6436A}" sibTransId="{25C1A7C8-3390-4EEE-869F-01BEDF00B4BD}"/>
    <dgm:cxn modelId="{61A8F612-5B3E-447F-B110-A158F0439044}" type="presOf" srcId="{F2DE2F03-72AE-4906-AECB-BC8334FCBDBF}" destId="{8B0935A7-DB2F-47CE-8DD6-76597249662A}" srcOrd="1" destOrd="0" presId="urn:microsoft.com/office/officeart/2005/8/layout/radial5"/>
    <dgm:cxn modelId="{12C29AE8-34D3-4CC3-9C67-339BA26EAFA6}" type="presOf" srcId="{EA9FCDAC-37B2-4232-AB96-D286A4F6436A}" destId="{3640AEAC-C6A4-4F62-B3C8-66B50A010FE8}" srcOrd="1" destOrd="0" presId="urn:microsoft.com/office/officeart/2005/8/layout/radial5"/>
    <dgm:cxn modelId="{72E8CC42-BD73-4187-8825-721E9FD0FB3E}" srcId="{A5FA88D5-F317-49C8-AB78-455E1A560B30}" destId="{39D157E7-8503-4BA6-A23C-6210F0EB0170}" srcOrd="0" destOrd="0" parTransId="{DF00CB1E-4D0C-4589-A2E7-8E247E732519}" sibTransId="{376B2BDD-9968-438B-B02D-D5339A2BAA8C}"/>
    <dgm:cxn modelId="{216A519B-6C6D-4EBA-93FB-92CD253DDFF9}" type="presOf" srcId="{07FDE627-92A8-403E-AA3E-14F32F9C43A5}" destId="{8351DDB5-44C8-4962-A20C-1C1969996BAA}" srcOrd="0" destOrd="0" presId="urn:microsoft.com/office/officeart/2005/8/layout/radial5"/>
    <dgm:cxn modelId="{AC8CB1DF-2286-449C-862F-DAD8B44C1373}" type="presOf" srcId="{1B477BE6-9FB3-4A48-AD4F-A00FE90E7625}" destId="{562C938C-107A-4E75-AFB0-A7FE38E514D8}" srcOrd="0" destOrd="0" presId="urn:microsoft.com/office/officeart/2005/8/layout/radial5"/>
    <dgm:cxn modelId="{D32CB3CE-9321-4A86-A478-B36C2188A5B7}" type="presOf" srcId="{9032EA59-8076-40C3-97FE-7FAEC609F1F0}" destId="{9506C9B4-13F9-4825-8317-0394BBAB33C0}" srcOrd="1" destOrd="0" presId="urn:microsoft.com/office/officeart/2005/8/layout/radial5"/>
    <dgm:cxn modelId="{0568BE7F-9943-495D-952B-C4155B12C9A1}" type="presOf" srcId="{4C834398-01BD-430B-B996-5F9D468D7390}" destId="{67712578-0F3A-4830-AEBA-C733193337E6}" srcOrd="0" destOrd="0" presId="urn:microsoft.com/office/officeart/2005/8/layout/radial5"/>
    <dgm:cxn modelId="{3BB44D34-AD0B-4B3E-A3E3-1FABC36A9C20}" srcId="{39D157E7-8503-4BA6-A23C-6210F0EB0170}" destId="{C12A8CE5-4500-46B6-A8DA-A26F4B6B01C7}" srcOrd="2" destOrd="0" parTransId="{02EAC702-CD09-4570-A82E-DDD3D5C6840C}" sibTransId="{547E1CD4-ABF3-4245-B486-63EBFDD9B8B3}"/>
    <dgm:cxn modelId="{D5C57DE3-A888-44F6-9C12-9D9327049723}" type="presOf" srcId="{A8908DEE-540F-4278-B40B-0F36EC55C5B5}" destId="{94FBAA30-70C8-4861-BEBA-B710A46C64FA}" srcOrd="1" destOrd="0" presId="urn:microsoft.com/office/officeart/2005/8/layout/radial5"/>
    <dgm:cxn modelId="{F484FACD-8FB6-4740-A98B-B90A67A649E6}" type="presOf" srcId="{5A5D78BA-E708-4B36-A6C9-33F14D81C73F}" destId="{DCA16FDD-E80B-4738-9B24-0BFAEED70CD2}" srcOrd="0" destOrd="0" presId="urn:microsoft.com/office/officeart/2005/8/layout/radial5"/>
    <dgm:cxn modelId="{39FD5553-AA14-43C5-A7B6-F3DA7AD649EF}" type="presOf" srcId="{4A883C78-E65E-4E65-9F8B-67BDEC7A7C57}" destId="{A33209A2-D8B5-4559-AB7C-FDCC5A66D9AA}" srcOrd="1" destOrd="0" presId="urn:microsoft.com/office/officeart/2005/8/layout/radial5"/>
    <dgm:cxn modelId="{2AF4D1B1-A36B-4E1C-B891-2C32E735373A}" srcId="{39D157E7-8503-4BA6-A23C-6210F0EB0170}" destId="{7F5D223D-ABC3-4773-821A-0E49195DE5BA}" srcOrd="7" destOrd="0" parTransId="{5A5D78BA-E708-4B36-A6C9-33F14D81C73F}" sibTransId="{FE2B4777-81C3-41D3-82EC-333F97AC8402}"/>
    <dgm:cxn modelId="{AD9D0D00-2FB5-4E08-BA46-5F772A8D3F79}" type="presOf" srcId="{463D971D-3FC8-4DC1-8F55-C29C86E5FB7F}" destId="{0B498E1D-B267-4379-B378-397D1A638117}" srcOrd="0" destOrd="0" presId="urn:microsoft.com/office/officeart/2005/8/layout/radial5"/>
    <dgm:cxn modelId="{A7AB68D1-1C0D-4EF8-9F1B-AD42D28A49C3}" srcId="{39D157E7-8503-4BA6-A23C-6210F0EB0170}" destId="{D5EA50B4-9678-4D29-A18F-308CBB34BAEA}" srcOrd="0" destOrd="0" parTransId="{49458DA8-B1C7-430D-81F2-98ED24C71D59}" sibTransId="{22FB08D0-39E1-4C8A-B2AE-02861EFB0123}"/>
    <dgm:cxn modelId="{60501640-D089-4231-89FF-D587323E6613}" type="presOf" srcId="{39D157E7-8503-4BA6-A23C-6210F0EB0170}" destId="{EBE95A8B-F886-4A24-821D-098D9185BA41}" srcOrd="0" destOrd="0" presId="urn:microsoft.com/office/officeart/2005/8/layout/radial5"/>
    <dgm:cxn modelId="{957662A3-4D8F-40AB-9B62-26D509434F9A}" type="presOf" srcId="{9032EA59-8076-40C3-97FE-7FAEC609F1F0}" destId="{835D450C-B4E6-4574-82CB-313656E6B91A}" srcOrd="0" destOrd="0" presId="urn:microsoft.com/office/officeart/2005/8/layout/radial5"/>
    <dgm:cxn modelId="{59D98B02-5773-4425-86FE-91337F23F116}" type="presOf" srcId="{7A1BEF80-AD29-4D4F-93F2-781F15ABCF0B}" destId="{FB4087DB-A935-4033-B091-622DCD851BD3}" srcOrd="0" destOrd="0" presId="urn:microsoft.com/office/officeart/2005/8/layout/radial5"/>
    <dgm:cxn modelId="{43926249-BB2E-47DC-A3D5-0409524BDABE}" type="presOf" srcId="{A8908DEE-540F-4278-B40B-0F36EC55C5B5}" destId="{5F504177-C9CD-431F-B9F9-2DC0BF6E597A}" srcOrd="0" destOrd="0" presId="urn:microsoft.com/office/officeart/2005/8/layout/radial5"/>
    <dgm:cxn modelId="{EA07224B-4729-4EAF-9B75-C0E97B98B51F}" type="presOf" srcId="{7F5D223D-ABC3-4773-821A-0E49195DE5BA}" destId="{AE5DFF17-4BB3-4994-B240-FE47AC81266B}" srcOrd="0" destOrd="0" presId="urn:microsoft.com/office/officeart/2005/8/layout/radial5"/>
    <dgm:cxn modelId="{B73F0707-2506-486E-B1AF-3A36A4094F39}" type="presOf" srcId="{A5FA88D5-F317-49C8-AB78-455E1A560B30}" destId="{1D09AB9A-B322-481E-A679-BD928EA28383}" srcOrd="0" destOrd="0" presId="urn:microsoft.com/office/officeart/2005/8/layout/radial5"/>
    <dgm:cxn modelId="{C3CC640E-ED45-40A5-A8E1-229DFE1A372D}" type="presOf" srcId="{4A883C78-E65E-4E65-9F8B-67BDEC7A7C57}" destId="{C79D866C-1762-4E82-B69E-231853C8F6FF}" srcOrd="0" destOrd="0" presId="urn:microsoft.com/office/officeart/2005/8/layout/radial5"/>
    <dgm:cxn modelId="{A0F1F546-5185-4B0F-A92B-5DF2B67F49DF}" srcId="{39D157E7-8503-4BA6-A23C-6210F0EB0170}" destId="{7A1BEF80-AD29-4D4F-93F2-781F15ABCF0B}" srcOrd="4" destOrd="0" parTransId="{F2DE2F03-72AE-4906-AECB-BC8334FCBDBF}" sibTransId="{EFAC18C3-59C0-4C18-89A9-5CC30DF2B010}"/>
    <dgm:cxn modelId="{6D677A69-03A2-4729-AE5F-2FE4318FA15A}" srcId="{39D157E7-8503-4BA6-A23C-6210F0EB0170}" destId="{79CB7435-8E55-4B82-BFEE-E71ED21348C2}" srcOrd="3" destOrd="0" parTransId="{4A883C78-E65E-4E65-9F8B-67BDEC7A7C57}" sibTransId="{B16CBB06-70B5-4033-8DEF-B98185DBC2CB}"/>
    <dgm:cxn modelId="{281FF2FC-B1D0-4678-8B00-FECA5E8D9D7E}" type="presOf" srcId="{5A5D78BA-E708-4B36-A6C9-33F14D81C73F}" destId="{BDA88E2E-3D1A-4FE8-AFC2-92AF661DF689}" srcOrd="1" destOrd="0" presId="urn:microsoft.com/office/officeart/2005/8/layout/radial5"/>
    <dgm:cxn modelId="{12943765-E141-44AA-A732-2A3545FAD179}" type="presOf" srcId="{79CB7435-8E55-4B82-BFEE-E71ED21348C2}" destId="{B900A708-08D5-481C-B274-C1D3A54B02D0}" srcOrd="0" destOrd="0" presId="urn:microsoft.com/office/officeart/2005/8/layout/radial5"/>
    <dgm:cxn modelId="{97828A31-93D1-4D28-BB04-63C2D4367220}" type="presOf" srcId="{49458DA8-B1C7-430D-81F2-98ED24C71D59}" destId="{BD39D210-2DB1-44EC-89A6-5D5DBA93B8CA}" srcOrd="1" destOrd="0" presId="urn:microsoft.com/office/officeart/2005/8/layout/radial5"/>
    <dgm:cxn modelId="{9F5B8576-FE27-46DF-9483-9EB200DD339D}" type="presOf" srcId="{D5EA50B4-9678-4D29-A18F-308CBB34BAEA}" destId="{B8250EB7-7101-4908-B367-530723C59435}" srcOrd="0" destOrd="0" presId="urn:microsoft.com/office/officeart/2005/8/layout/radial5"/>
    <dgm:cxn modelId="{96209F1E-4FBC-4419-8534-17F63ECFC132}" type="presOf" srcId="{02EAC702-CD09-4570-A82E-DDD3D5C6840C}" destId="{D9C875A8-DC39-4C03-9D2F-503D0257DBD0}" srcOrd="1" destOrd="0" presId="urn:microsoft.com/office/officeart/2005/8/layout/radial5"/>
    <dgm:cxn modelId="{85F5BA7D-552D-42BD-8EEF-62159255BE18}" type="presOf" srcId="{EA9FCDAC-37B2-4232-AB96-D286A4F6436A}" destId="{AF98CC99-E5F0-4C58-BF04-04E6A789C5B6}" srcOrd="0" destOrd="0" presId="urn:microsoft.com/office/officeart/2005/8/layout/radial5"/>
    <dgm:cxn modelId="{03E0DE4F-6404-42FA-9468-710AAC739A69}" srcId="{39D157E7-8503-4BA6-A23C-6210F0EB0170}" destId="{463D971D-3FC8-4DC1-8F55-C29C86E5FB7F}" srcOrd="6" destOrd="0" parTransId="{A8908DEE-540F-4278-B40B-0F36EC55C5B5}" sibTransId="{EDB975F9-08A1-4637-8CE1-3F06BC144309}"/>
    <dgm:cxn modelId="{AFDD95E3-FBD8-4246-AFFC-280AD2A80D81}" type="presOf" srcId="{C7E0B581-28E2-4A3D-807B-56FE71CFD4BB}" destId="{11868A63-1163-4883-9452-5E2D92EAC248}" srcOrd="1" destOrd="0" presId="urn:microsoft.com/office/officeart/2005/8/layout/radial5"/>
    <dgm:cxn modelId="{3BD69806-C344-40B2-B27B-5315534B6D3C}" type="presOf" srcId="{02EAC702-CD09-4570-A82E-DDD3D5C6840C}" destId="{8F51524B-D089-4625-850D-EAF45F60C1C1}" srcOrd="0" destOrd="0" presId="urn:microsoft.com/office/officeart/2005/8/layout/radial5"/>
    <dgm:cxn modelId="{36D35E90-A75B-42DE-BB52-B2A1FDE3254E}" type="presParOf" srcId="{1D09AB9A-B322-481E-A679-BD928EA28383}" destId="{EBE95A8B-F886-4A24-821D-098D9185BA41}" srcOrd="0" destOrd="0" presId="urn:microsoft.com/office/officeart/2005/8/layout/radial5"/>
    <dgm:cxn modelId="{12854756-0CE3-4A1D-80D8-06FB0C6EFE5A}" type="presParOf" srcId="{1D09AB9A-B322-481E-A679-BD928EA28383}" destId="{8245F262-884B-42FE-8B40-FC478FBD103B}" srcOrd="1" destOrd="0" presId="urn:microsoft.com/office/officeart/2005/8/layout/radial5"/>
    <dgm:cxn modelId="{2B7EB569-7B44-4F0E-B2C2-386156E92E8B}" type="presParOf" srcId="{8245F262-884B-42FE-8B40-FC478FBD103B}" destId="{BD39D210-2DB1-44EC-89A6-5D5DBA93B8CA}" srcOrd="0" destOrd="0" presId="urn:microsoft.com/office/officeart/2005/8/layout/radial5"/>
    <dgm:cxn modelId="{C8E38502-F9CE-459A-BADD-FE6AD8C6AAC5}" type="presParOf" srcId="{1D09AB9A-B322-481E-A679-BD928EA28383}" destId="{B8250EB7-7101-4908-B367-530723C59435}" srcOrd="2" destOrd="0" presId="urn:microsoft.com/office/officeart/2005/8/layout/radial5"/>
    <dgm:cxn modelId="{CD659D1C-CCAD-49A1-A699-6391555A7B62}" type="presParOf" srcId="{1D09AB9A-B322-481E-A679-BD928EA28383}" destId="{AF98CC99-E5F0-4C58-BF04-04E6A789C5B6}" srcOrd="3" destOrd="0" presId="urn:microsoft.com/office/officeart/2005/8/layout/radial5"/>
    <dgm:cxn modelId="{6835E504-932B-4991-B2AB-4391B8B278FE}" type="presParOf" srcId="{AF98CC99-E5F0-4C58-BF04-04E6A789C5B6}" destId="{3640AEAC-C6A4-4F62-B3C8-66B50A010FE8}" srcOrd="0" destOrd="0" presId="urn:microsoft.com/office/officeart/2005/8/layout/radial5"/>
    <dgm:cxn modelId="{25C2E5A0-4857-4EAB-BF07-9E88F6D3641B}" type="presParOf" srcId="{1D09AB9A-B322-481E-A679-BD928EA28383}" destId="{67712578-0F3A-4830-AEBA-C733193337E6}" srcOrd="4" destOrd="0" presId="urn:microsoft.com/office/officeart/2005/8/layout/radial5"/>
    <dgm:cxn modelId="{B6FB4662-6C4A-4931-995A-6FE0ADD63DC8}" type="presParOf" srcId="{1D09AB9A-B322-481E-A679-BD928EA28383}" destId="{8F51524B-D089-4625-850D-EAF45F60C1C1}" srcOrd="5" destOrd="0" presId="urn:microsoft.com/office/officeart/2005/8/layout/radial5"/>
    <dgm:cxn modelId="{13F4175E-DD48-46E0-91C2-D1EBE1F62EFD}" type="presParOf" srcId="{8F51524B-D089-4625-850D-EAF45F60C1C1}" destId="{D9C875A8-DC39-4C03-9D2F-503D0257DBD0}" srcOrd="0" destOrd="0" presId="urn:microsoft.com/office/officeart/2005/8/layout/radial5"/>
    <dgm:cxn modelId="{C0D73454-C564-40F7-BDC8-FE88D205A292}" type="presParOf" srcId="{1D09AB9A-B322-481E-A679-BD928EA28383}" destId="{A2B511D7-154B-4A0A-B183-4B74346E7C1B}" srcOrd="6" destOrd="0" presId="urn:microsoft.com/office/officeart/2005/8/layout/radial5"/>
    <dgm:cxn modelId="{9BF6BDF1-62BB-47AF-A598-A9B176FF34E5}" type="presParOf" srcId="{1D09AB9A-B322-481E-A679-BD928EA28383}" destId="{C79D866C-1762-4E82-B69E-231853C8F6FF}" srcOrd="7" destOrd="0" presId="urn:microsoft.com/office/officeart/2005/8/layout/radial5"/>
    <dgm:cxn modelId="{66CDD6B2-90F5-4242-B928-0553EE10F389}" type="presParOf" srcId="{C79D866C-1762-4E82-B69E-231853C8F6FF}" destId="{A33209A2-D8B5-4559-AB7C-FDCC5A66D9AA}" srcOrd="0" destOrd="0" presId="urn:microsoft.com/office/officeart/2005/8/layout/radial5"/>
    <dgm:cxn modelId="{EF9222C1-A12C-4A49-8DF8-936C3937F84D}" type="presParOf" srcId="{1D09AB9A-B322-481E-A679-BD928EA28383}" destId="{B900A708-08D5-481C-B274-C1D3A54B02D0}" srcOrd="8" destOrd="0" presId="urn:microsoft.com/office/officeart/2005/8/layout/radial5"/>
    <dgm:cxn modelId="{28F75CC8-4A96-4DC3-87A8-FEB045B834E5}" type="presParOf" srcId="{1D09AB9A-B322-481E-A679-BD928EA28383}" destId="{DF346EC1-EB9E-40B5-8368-5FCB2DA86370}" srcOrd="9" destOrd="0" presId="urn:microsoft.com/office/officeart/2005/8/layout/radial5"/>
    <dgm:cxn modelId="{074CFA96-DA00-4DC4-A2D0-2C70B0C73CEE}" type="presParOf" srcId="{DF346EC1-EB9E-40B5-8368-5FCB2DA86370}" destId="{8B0935A7-DB2F-47CE-8DD6-76597249662A}" srcOrd="0" destOrd="0" presId="urn:microsoft.com/office/officeart/2005/8/layout/radial5"/>
    <dgm:cxn modelId="{152672B4-FB34-45F9-B571-541E5406D62D}" type="presParOf" srcId="{1D09AB9A-B322-481E-A679-BD928EA28383}" destId="{FB4087DB-A935-4033-B091-622DCD851BD3}" srcOrd="10" destOrd="0" presId="urn:microsoft.com/office/officeart/2005/8/layout/radial5"/>
    <dgm:cxn modelId="{E5B3E73A-759F-493A-9155-E23091B61D56}" type="presParOf" srcId="{1D09AB9A-B322-481E-A679-BD928EA28383}" destId="{835D450C-B4E6-4574-82CB-313656E6B91A}" srcOrd="11" destOrd="0" presId="urn:microsoft.com/office/officeart/2005/8/layout/radial5"/>
    <dgm:cxn modelId="{728ADA7A-776E-4486-B9ED-E4C9CB867D62}" type="presParOf" srcId="{835D450C-B4E6-4574-82CB-313656E6B91A}" destId="{9506C9B4-13F9-4825-8317-0394BBAB33C0}" srcOrd="0" destOrd="0" presId="urn:microsoft.com/office/officeart/2005/8/layout/radial5"/>
    <dgm:cxn modelId="{5B07A798-8FE0-4655-A331-E6BA76B41F3F}" type="presParOf" srcId="{1D09AB9A-B322-481E-A679-BD928EA28383}" destId="{562C938C-107A-4E75-AFB0-A7FE38E514D8}" srcOrd="12" destOrd="0" presId="urn:microsoft.com/office/officeart/2005/8/layout/radial5"/>
    <dgm:cxn modelId="{1E96E926-611D-4F72-8CC7-0567BFEEF725}" type="presParOf" srcId="{1D09AB9A-B322-481E-A679-BD928EA28383}" destId="{5F504177-C9CD-431F-B9F9-2DC0BF6E597A}" srcOrd="13" destOrd="0" presId="urn:microsoft.com/office/officeart/2005/8/layout/radial5"/>
    <dgm:cxn modelId="{E0286152-4E80-443C-B697-AA1399CF27C0}" type="presParOf" srcId="{5F504177-C9CD-431F-B9F9-2DC0BF6E597A}" destId="{94FBAA30-70C8-4861-BEBA-B710A46C64FA}" srcOrd="0" destOrd="0" presId="urn:microsoft.com/office/officeart/2005/8/layout/radial5"/>
    <dgm:cxn modelId="{3A849AA2-C683-4D83-9AB4-34E898AF253C}" type="presParOf" srcId="{1D09AB9A-B322-481E-A679-BD928EA28383}" destId="{0B498E1D-B267-4379-B378-397D1A638117}" srcOrd="14" destOrd="0" presId="urn:microsoft.com/office/officeart/2005/8/layout/radial5"/>
    <dgm:cxn modelId="{35EDF1CF-F849-40C8-989B-698DFAEDA9C9}" type="presParOf" srcId="{1D09AB9A-B322-481E-A679-BD928EA28383}" destId="{DCA16FDD-E80B-4738-9B24-0BFAEED70CD2}" srcOrd="15" destOrd="0" presId="urn:microsoft.com/office/officeart/2005/8/layout/radial5"/>
    <dgm:cxn modelId="{BB82BBE4-8036-48D4-A615-5BB929B97C3D}" type="presParOf" srcId="{DCA16FDD-E80B-4738-9B24-0BFAEED70CD2}" destId="{BDA88E2E-3D1A-4FE8-AFC2-92AF661DF689}" srcOrd="0" destOrd="0" presId="urn:microsoft.com/office/officeart/2005/8/layout/radial5"/>
    <dgm:cxn modelId="{CEBC237A-6CE8-4F00-AF93-20F0D1880B74}" type="presParOf" srcId="{1D09AB9A-B322-481E-A679-BD928EA28383}" destId="{AE5DFF17-4BB3-4994-B240-FE47AC81266B}" srcOrd="16" destOrd="0" presId="urn:microsoft.com/office/officeart/2005/8/layout/radial5"/>
    <dgm:cxn modelId="{DBF3D57E-60EC-4761-A223-6EDC361B654F}" type="presParOf" srcId="{1D09AB9A-B322-481E-A679-BD928EA28383}" destId="{DFD3F670-1CC9-42F6-99B6-E5382C96789E}" srcOrd="17" destOrd="0" presId="urn:microsoft.com/office/officeart/2005/8/layout/radial5"/>
    <dgm:cxn modelId="{EDA25BD0-977D-46DE-82C1-2D2328CE53D3}" type="presParOf" srcId="{DFD3F670-1CC9-42F6-99B6-E5382C96789E}" destId="{11868A63-1163-4883-9452-5E2D92EAC248}" srcOrd="0" destOrd="0" presId="urn:microsoft.com/office/officeart/2005/8/layout/radial5"/>
    <dgm:cxn modelId="{1D2E69A9-8F15-40D6-8073-3C68F383AC5C}" type="presParOf" srcId="{1D09AB9A-B322-481E-A679-BD928EA28383}" destId="{8351DDB5-44C8-4962-A20C-1C1969996BAA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2A8FB-EA00-49C2-AE38-E53DE3CCB33D}">
      <dsp:nvSpPr>
        <dsp:cNvPr id="0" name=""/>
        <dsp:cNvSpPr/>
      </dsp:nvSpPr>
      <dsp:spPr>
        <a:xfrm rot="5400000">
          <a:off x="4481908" y="-1487978"/>
          <a:ext cx="1566833" cy="495560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сообщество общеобразовательных организаций, разрабатывающих и реализующих в форме сетевого взаимодействия образовательную программу профильного обучения </a:t>
          </a:r>
          <a:r>
            <a:rPr lang="ru-RU" sz="1600" kern="1200" dirty="0" smtClean="0"/>
            <a:t>школьников       с использованием потенциала </a:t>
          </a:r>
          <a:r>
            <a:rPr lang="ru-RU" sz="1600" kern="1200" dirty="0" err="1" smtClean="0"/>
            <a:t>УлГПУ</a:t>
          </a:r>
          <a:endParaRPr lang="ru-RU" sz="1600" kern="1200" dirty="0"/>
        </a:p>
      </dsp:txBody>
      <dsp:txXfrm rot="-5400000">
        <a:off x="2787525" y="282891"/>
        <a:ext cx="4879114" cy="1413861"/>
      </dsp:txXfrm>
    </dsp:sp>
    <dsp:sp modelId="{005131A1-B768-46AC-B035-3E7D00B44562}">
      <dsp:nvSpPr>
        <dsp:cNvPr id="0" name=""/>
        <dsp:cNvSpPr/>
      </dsp:nvSpPr>
      <dsp:spPr>
        <a:xfrm>
          <a:off x="0" y="2967"/>
          <a:ext cx="2787525" cy="1958541"/>
        </a:xfrm>
        <a:prstGeom prst="flowChartConnector">
          <a:avLst/>
        </a:prstGeom>
        <a:solidFill>
          <a:srgbClr val="0070C0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Распределенный лицей УлГПУ</a:t>
          </a:r>
          <a:endParaRPr lang="ru-RU" sz="1800" b="1" kern="1200" dirty="0"/>
        </a:p>
      </dsp:txBody>
      <dsp:txXfrm>
        <a:off x="408224" y="289789"/>
        <a:ext cx="1971077" cy="1384897"/>
      </dsp:txXfrm>
    </dsp:sp>
    <dsp:sp modelId="{603AB562-31C0-4AA8-9AE5-BAB66E9C74E6}">
      <dsp:nvSpPr>
        <dsp:cNvPr id="0" name=""/>
        <dsp:cNvSpPr/>
      </dsp:nvSpPr>
      <dsp:spPr>
        <a:xfrm rot="5400000">
          <a:off x="4481337" y="680942"/>
          <a:ext cx="1532253" cy="499132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общеобразовательные организации, заключившие с </a:t>
          </a:r>
          <a:r>
            <a:rPr lang="ru-RU" sz="1800" kern="1200" dirty="0" err="1" smtClean="0"/>
            <a:t>УлГПУ</a:t>
          </a:r>
          <a:r>
            <a:rPr lang="ru-RU" sz="1800" kern="1200" dirty="0" smtClean="0"/>
            <a:t> договор о сотрудничестве в рамках распределенного лицея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2751802" y="2485275"/>
        <a:ext cx="4916526" cy="1382657"/>
      </dsp:txXfrm>
    </dsp:sp>
    <dsp:sp modelId="{A54A7EE0-C420-485C-AF52-CFC503AD32F1}">
      <dsp:nvSpPr>
        <dsp:cNvPr id="0" name=""/>
        <dsp:cNvSpPr/>
      </dsp:nvSpPr>
      <dsp:spPr>
        <a:xfrm>
          <a:off x="0" y="2059436"/>
          <a:ext cx="2749414" cy="1958541"/>
        </a:xfrm>
        <a:prstGeom prst="flowChartConnector">
          <a:avLst/>
        </a:prstGeom>
        <a:solidFill>
          <a:srgbClr val="0070C0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Партнерские школы </a:t>
          </a:r>
          <a:r>
            <a:rPr lang="ru-RU" sz="1800" b="1" kern="1200" dirty="0" err="1" smtClean="0"/>
            <a:t>УлГПУ</a:t>
          </a:r>
          <a:endParaRPr lang="ru-RU" sz="1800" b="1" kern="1200" dirty="0"/>
        </a:p>
      </dsp:txBody>
      <dsp:txXfrm>
        <a:off x="402642" y="2346258"/>
        <a:ext cx="1944130" cy="1384897"/>
      </dsp:txXfrm>
    </dsp:sp>
    <dsp:sp modelId="{C943E653-B8FD-4723-9872-2B0533EE4F4D}">
      <dsp:nvSpPr>
        <dsp:cNvPr id="0" name=""/>
        <dsp:cNvSpPr/>
      </dsp:nvSpPr>
      <dsp:spPr>
        <a:xfrm rot="5400000">
          <a:off x="4481908" y="2617376"/>
          <a:ext cx="1566833" cy="495560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класс, создаваемый на базе партнерской школы, осуществляющий профильное обучение в форме сетевого взаимодействия с </a:t>
          </a:r>
          <a:r>
            <a:rPr lang="ru-RU" sz="1800" kern="1200" dirty="0" err="1" smtClean="0"/>
            <a:t>УлГПУ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2787525" y="4388245"/>
        <a:ext cx="4879114" cy="1413861"/>
      </dsp:txXfrm>
    </dsp:sp>
    <dsp:sp modelId="{7C6557A7-9E70-4D3C-A682-65D72AE297B3}">
      <dsp:nvSpPr>
        <dsp:cNvPr id="0" name=""/>
        <dsp:cNvSpPr/>
      </dsp:nvSpPr>
      <dsp:spPr>
        <a:xfrm>
          <a:off x="0" y="4115905"/>
          <a:ext cx="2787525" cy="1958541"/>
        </a:xfrm>
        <a:prstGeom prst="flowChartConnector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Университетский класс распределенного лицея</a:t>
          </a:r>
          <a:endParaRPr lang="ru-RU" sz="1800" kern="1200" dirty="0"/>
        </a:p>
      </dsp:txBody>
      <dsp:txXfrm>
        <a:off x="408224" y="4402727"/>
        <a:ext cx="1971077" cy="1384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925B2-3234-427B-A998-FFDE1D84F370}">
      <dsp:nvSpPr>
        <dsp:cNvPr id="0" name=""/>
        <dsp:cNvSpPr/>
      </dsp:nvSpPr>
      <dsp:spPr>
        <a:xfrm>
          <a:off x="996878" y="-48934"/>
          <a:ext cx="4774995" cy="4773453"/>
        </a:xfrm>
        <a:prstGeom prst="ellipse">
          <a:avLst/>
        </a:prstGeom>
        <a:solidFill>
          <a:schemeClr val="accent3">
            <a:hueOff val="0"/>
            <a:satOff val="0"/>
            <a:lumOff val="0"/>
            <a:alpha val="5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Среда внеурочной деятельности</a:t>
          </a:r>
          <a:endParaRPr lang="ru-RU" sz="1600" b="1" kern="1200" dirty="0"/>
        </a:p>
      </dsp:txBody>
      <dsp:txXfrm>
        <a:off x="2716831" y="189738"/>
        <a:ext cx="1335088" cy="716017"/>
      </dsp:txXfrm>
    </dsp:sp>
    <dsp:sp modelId="{AAD97748-6DB1-4C16-8AC8-6EB7F36024E3}">
      <dsp:nvSpPr>
        <dsp:cNvPr id="0" name=""/>
        <dsp:cNvSpPr/>
      </dsp:nvSpPr>
      <dsp:spPr>
        <a:xfrm>
          <a:off x="1456506" y="891890"/>
          <a:ext cx="3855739" cy="3855739"/>
        </a:xfrm>
        <a:prstGeom prst="ellipse">
          <a:avLst/>
        </a:prstGeom>
        <a:solidFill>
          <a:srgbClr val="0070C0">
            <a:alpha val="2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Среда </a:t>
          </a:r>
          <a:r>
            <a:rPr lang="ru-RU" sz="1400" b="1" kern="1200" dirty="0" err="1" smtClean="0"/>
            <a:t>профессио</a:t>
          </a:r>
          <a:r>
            <a:rPr lang="ru-RU" sz="1400" b="1" kern="1200" dirty="0" smtClean="0"/>
            <a:t>-</a:t>
          </a:r>
          <a:r>
            <a:rPr lang="ru-RU" sz="1400" b="1" kern="1200" dirty="0" err="1" smtClean="0"/>
            <a:t>нально</a:t>
          </a:r>
          <a:r>
            <a:rPr lang="ru-RU" sz="1400" b="1" kern="1200" dirty="0" smtClean="0"/>
            <a:t>-личностного самоопределения</a:t>
          </a:r>
          <a:endParaRPr lang="ru-RU" sz="1400" b="1" kern="1200" dirty="0"/>
        </a:p>
      </dsp:txBody>
      <dsp:txXfrm>
        <a:off x="2710585" y="1123234"/>
        <a:ext cx="1347580" cy="694033"/>
      </dsp:txXfrm>
    </dsp:sp>
    <dsp:sp modelId="{FF6A3B16-0089-425E-8ADF-9E6D9398264E}">
      <dsp:nvSpPr>
        <dsp:cNvPr id="0" name=""/>
        <dsp:cNvSpPr/>
      </dsp:nvSpPr>
      <dsp:spPr>
        <a:xfrm>
          <a:off x="1944214" y="1734846"/>
          <a:ext cx="2880323" cy="3133761"/>
        </a:xfrm>
        <a:prstGeom prst="ellipse">
          <a:avLst/>
        </a:prstGeom>
        <a:solidFill>
          <a:srgbClr val="0070C0">
            <a:alpha val="41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Вариатив-ная</a:t>
          </a:r>
          <a:r>
            <a:rPr lang="ru-RU" sz="1600" b="1" kern="1200" dirty="0" smtClean="0"/>
            <a:t> </a:t>
          </a:r>
          <a:r>
            <a:rPr lang="ru-RU" sz="1600" b="1" kern="1200" dirty="0" smtClean="0"/>
            <a:t>предметная среда</a:t>
          </a:r>
          <a:endParaRPr lang="ru-RU" sz="1600" b="1" kern="1200" dirty="0"/>
        </a:p>
      </dsp:txBody>
      <dsp:txXfrm>
        <a:off x="2713260" y="1969878"/>
        <a:ext cx="1342230" cy="705096"/>
      </dsp:txXfrm>
    </dsp:sp>
    <dsp:sp modelId="{97D86298-CAED-48F7-9BAA-921C8BB71405}">
      <dsp:nvSpPr>
        <dsp:cNvPr id="0" name=""/>
        <dsp:cNvSpPr/>
      </dsp:nvSpPr>
      <dsp:spPr>
        <a:xfrm>
          <a:off x="2420441" y="2819759"/>
          <a:ext cx="1927869" cy="1927869"/>
        </a:xfrm>
        <a:prstGeom prst="ellipse">
          <a:avLst/>
        </a:prstGeom>
        <a:solidFill>
          <a:srgbClr val="0070C0">
            <a:alpha val="6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Базовая </a:t>
          </a:r>
          <a:r>
            <a:rPr lang="ru-RU" sz="2000" b="1" kern="1200" dirty="0" smtClean="0"/>
            <a:t>предмет-</a:t>
          </a:r>
          <a:r>
            <a:rPr lang="ru-RU" sz="2000" b="1" kern="1200" dirty="0" err="1" smtClean="0"/>
            <a:t>ная</a:t>
          </a:r>
          <a:r>
            <a:rPr lang="ru-RU" sz="2000" b="1" kern="1200" dirty="0" smtClean="0"/>
            <a:t> </a:t>
          </a:r>
          <a:r>
            <a:rPr lang="ru-RU" sz="2000" b="1" kern="1200" dirty="0" smtClean="0"/>
            <a:t>среда</a:t>
          </a:r>
          <a:endParaRPr lang="ru-RU" sz="2000" b="1" kern="1200" dirty="0"/>
        </a:p>
      </dsp:txBody>
      <dsp:txXfrm>
        <a:off x="2702771" y="3301727"/>
        <a:ext cx="1363209" cy="963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2A8FB-EA00-49C2-AE38-E53DE3CCB33D}">
      <dsp:nvSpPr>
        <dsp:cNvPr id="0" name=""/>
        <dsp:cNvSpPr/>
      </dsp:nvSpPr>
      <dsp:spPr>
        <a:xfrm rot="5400000">
          <a:off x="4676522" y="-1749097"/>
          <a:ext cx="1139724" cy="493777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обязательные учебные предметы</a:t>
          </a:r>
          <a:endParaRPr lang="ru-RU" sz="1600" kern="1200" dirty="0"/>
        </a:p>
      </dsp:txBody>
      <dsp:txXfrm rot="-5400000">
        <a:off x="2777498" y="205564"/>
        <a:ext cx="4882137" cy="1028450"/>
      </dsp:txXfrm>
    </dsp:sp>
    <dsp:sp modelId="{005131A1-B768-46AC-B035-3E7D00B44562}">
      <dsp:nvSpPr>
        <dsp:cNvPr id="0" name=""/>
        <dsp:cNvSpPr/>
      </dsp:nvSpPr>
      <dsp:spPr>
        <a:xfrm>
          <a:off x="0" y="1945"/>
          <a:ext cx="2777497" cy="1424655"/>
        </a:xfrm>
        <a:prstGeom prst="flowChartConnector">
          <a:avLst/>
        </a:prstGeom>
        <a:solidFill>
          <a:srgbClr val="0070C0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Базовая предметная среда</a:t>
          </a:r>
          <a:endParaRPr lang="ru-RU" sz="1600" b="1" kern="1200" dirty="0"/>
        </a:p>
      </dsp:txBody>
      <dsp:txXfrm>
        <a:off x="406755" y="210581"/>
        <a:ext cx="1963987" cy="1007383"/>
      </dsp:txXfrm>
    </dsp:sp>
    <dsp:sp modelId="{603AB562-31C0-4AA8-9AE5-BAB66E9C74E6}">
      <dsp:nvSpPr>
        <dsp:cNvPr id="0" name=""/>
        <dsp:cNvSpPr/>
      </dsp:nvSpPr>
      <dsp:spPr>
        <a:xfrm rot="5400000">
          <a:off x="4460870" y="-75601"/>
          <a:ext cx="1580649" cy="492813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профильные предметы;</a:t>
          </a:r>
          <a:endParaRPr lang="ru-RU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учебные предметы и курсы по выбору учащихся;</a:t>
          </a:r>
          <a:endParaRPr lang="ru-RU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индивидуальные учебные планы</a:t>
          </a:r>
          <a:endParaRPr lang="ru-RU" sz="14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 rot="-5400000">
        <a:off x="2787128" y="1675302"/>
        <a:ext cx="4850973" cy="1426327"/>
      </dsp:txXfrm>
    </dsp:sp>
    <dsp:sp modelId="{A54A7EE0-C420-485C-AF52-CFC503AD32F1}">
      <dsp:nvSpPr>
        <dsp:cNvPr id="0" name=""/>
        <dsp:cNvSpPr/>
      </dsp:nvSpPr>
      <dsp:spPr>
        <a:xfrm>
          <a:off x="0" y="1575830"/>
          <a:ext cx="2772075" cy="1424655"/>
        </a:xfrm>
        <a:prstGeom prst="flowChartConnector">
          <a:avLst/>
        </a:prstGeom>
        <a:solidFill>
          <a:srgbClr val="0070C0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Вариативная предметная среда</a:t>
          </a:r>
          <a:endParaRPr lang="ru-RU" sz="1600" b="1" kern="1200" dirty="0"/>
        </a:p>
      </dsp:txBody>
      <dsp:txXfrm>
        <a:off x="405961" y="1784466"/>
        <a:ext cx="1960153" cy="1007383"/>
      </dsp:txXfrm>
    </dsp:sp>
    <dsp:sp modelId="{C943E653-B8FD-4723-9872-2B0533EE4F4D}">
      <dsp:nvSpPr>
        <dsp:cNvPr id="0" name=""/>
        <dsp:cNvSpPr/>
      </dsp:nvSpPr>
      <dsp:spPr>
        <a:xfrm rot="5400000">
          <a:off x="4676522" y="1393157"/>
          <a:ext cx="1139724" cy="493777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тренинги: саморазвития, стрессоустойчивости, коммуникативные и др.;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психологическая и психофизиологическая диагностика;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мониторинг индивидуальной траектории развития</a:t>
          </a:r>
          <a:endParaRPr lang="ru-RU" sz="1200" kern="1200" dirty="0"/>
        </a:p>
      </dsp:txBody>
      <dsp:txXfrm rot="-5400000">
        <a:off x="2777498" y="3347819"/>
        <a:ext cx="4882137" cy="1028450"/>
      </dsp:txXfrm>
    </dsp:sp>
    <dsp:sp modelId="{7C6557A7-9E70-4D3C-A682-65D72AE297B3}">
      <dsp:nvSpPr>
        <dsp:cNvPr id="0" name=""/>
        <dsp:cNvSpPr/>
      </dsp:nvSpPr>
      <dsp:spPr>
        <a:xfrm>
          <a:off x="0" y="3149716"/>
          <a:ext cx="2777497" cy="1424655"/>
        </a:xfrm>
        <a:prstGeom prst="flowChartConnector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Среда профессионально-личностного самоопределения</a:t>
          </a:r>
          <a:endParaRPr lang="ru-RU" sz="1600" kern="1200" dirty="0"/>
        </a:p>
      </dsp:txBody>
      <dsp:txXfrm>
        <a:off x="406755" y="3358352"/>
        <a:ext cx="1963987" cy="1007383"/>
      </dsp:txXfrm>
    </dsp:sp>
    <dsp:sp modelId="{97ADEC7D-02D4-4EB0-9411-F83BD271C9AD}">
      <dsp:nvSpPr>
        <dsp:cNvPr id="0" name=""/>
        <dsp:cNvSpPr/>
      </dsp:nvSpPr>
      <dsp:spPr>
        <a:xfrm rot="5400000">
          <a:off x="4676522" y="2889045"/>
          <a:ext cx="1139724" cy="493777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Суперкомпьютерная академия; 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Малая академия естественно-научного образования; 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Академия журналистики; 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Центр языков и культур;  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Детская академия археологии;</a:t>
          </a:r>
          <a:endParaRPr lang="ru-RU" sz="1000" b="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0" i="0" kern="1200" dirty="0" smtClean="0"/>
            <a:t>Академия туризма и экскурсионной деятельности </a:t>
          </a:r>
          <a:endParaRPr lang="ru-RU" sz="1000" b="0" i="0" kern="1200" dirty="0"/>
        </a:p>
      </dsp:txBody>
      <dsp:txXfrm rot="-5400000">
        <a:off x="2777498" y="4843707"/>
        <a:ext cx="4882137" cy="1028450"/>
      </dsp:txXfrm>
    </dsp:sp>
    <dsp:sp modelId="{24A83DDF-DBB2-4D43-911D-421BFB962A23}">
      <dsp:nvSpPr>
        <dsp:cNvPr id="0" name=""/>
        <dsp:cNvSpPr/>
      </dsp:nvSpPr>
      <dsp:spPr>
        <a:xfrm>
          <a:off x="0" y="4645604"/>
          <a:ext cx="2777497" cy="1424655"/>
        </a:xfrm>
        <a:prstGeom prst="flowChartConnector">
          <a:avLst/>
        </a:prstGeom>
        <a:solidFill>
          <a:srgbClr val="0070C0">
            <a:alpha val="4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Среда внеурочной деятельности</a:t>
          </a:r>
          <a:endParaRPr lang="ru-RU" sz="1600" b="1" kern="1200" dirty="0"/>
        </a:p>
      </dsp:txBody>
      <dsp:txXfrm>
        <a:off x="406755" y="4854240"/>
        <a:ext cx="1963987" cy="1007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95A8B-F886-4A24-821D-098D9185BA41}">
      <dsp:nvSpPr>
        <dsp:cNvPr id="0" name=""/>
        <dsp:cNvSpPr/>
      </dsp:nvSpPr>
      <dsp:spPr>
        <a:xfrm>
          <a:off x="3474899" y="2066931"/>
          <a:ext cx="1438624" cy="143862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Формы взаимодействия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5581" y="2277613"/>
        <a:ext cx="1017260" cy="1017260"/>
      </dsp:txXfrm>
    </dsp:sp>
    <dsp:sp modelId="{8245F262-884B-42FE-8B40-FC478FBD103B}">
      <dsp:nvSpPr>
        <dsp:cNvPr id="0" name=""/>
        <dsp:cNvSpPr/>
      </dsp:nvSpPr>
      <dsp:spPr>
        <a:xfrm rot="16200000">
          <a:off x="3956745" y="1387757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027985" y="1556823"/>
        <a:ext cx="332452" cy="293480"/>
      </dsp:txXfrm>
    </dsp:sp>
    <dsp:sp modelId="{B8250EB7-7101-4908-B367-530723C59435}">
      <dsp:nvSpPr>
        <dsp:cNvPr id="0" name=""/>
        <dsp:cNvSpPr/>
      </dsp:nvSpPr>
      <dsp:spPr>
        <a:xfrm>
          <a:off x="3618762" y="19932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Интенсивные курсы, «погружение»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87307" y="188477"/>
        <a:ext cx="813809" cy="813809"/>
      </dsp:txXfrm>
    </dsp:sp>
    <dsp:sp modelId="{AF98CC99-E5F0-4C58-BF04-04E6A789C5B6}">
      <dsp:nvSpPr>
        <dsp:cNvPr id="0" name=""/>
        <dsp:cNvSpPr/>
      </dsp:nvSpPr>
      <dsp:spPr>
        <a:xfrm rot="18600000">
          <a:off x="4698471" y="1657723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23919" y="1810122"/>
        <a:ext cx="332452" cy="293480"/>
      </dsp:txXfrm>
    </dsp:sp>
    <dsp:sp modelId="{67712578-0F3A-4830-AEBA-C733193337E6}">
      <dsp:nvSpPr>
        <dsp:cNvPr id="0" name=""/>
        <dsp:cNvSpPr/>
      </dsp:nvSpPr>
      <dsp:spPr>
        <a:xfrm>
          <a:off x="5027020" y="532496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Дистанционное обучение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5565" y="701041"/>
        <a:ext cx="813809" cy="813809"/>
      </dsp:txXfrm>
    </dsp:sp>
    <dsp:sp modelId="{8F51524B-D089-4625-850D-EAF45F60C1C1}">
      <dsp:nvSpPr>
        <dsp:cNvPr id="0" name=""/>
        <dsp:cNvSpPr/>
      </dsp:nvSpPr>
      <dsp:spPr>
        <a:xfrm rot="21000000">
          <a:off x="5093135" y="2341301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94217" y="2451498"/>
        <a:ext cx="332452" cy="293480"/>
      </dsp:txXfrm>
    </dsp:sp>
    <dsp:sp modelId="{A2B511D7-154B-4A0A-B183-4B74346E7C1B}">
      <dsp:nvSpPr>
        <dsp:cNvPr id="0" name=""/>
        <dsp:cNvSpPr/>
      </dsp:nvSpPr>
      <dsp:spPr>
        <a:xfrm>
          <a:off x="5776339" y="1830354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Выездные школы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4884" y="1998899"/>
        <a:ext cx="813809" cy="813809"/>
      </dsp:txXfrm>
    </dsp:sp>
    <dsp:sp modelId="{C79D866C-1762-4E82-B69E-231853C8F6FF}">
      <dsp:nvSpPr>
        <dsp:cNvPr id="0" name=""/>
        <dsp:cNvSpPr/>
      </dsp:nvSpPr>
      <dsp:spPr>
        <a:xfrm rot="1800000">
          <a:off x="4956070" y="3118637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965614" y="3180843"/>
        <a:ext cx="332452" cy="293480"/>
      </dsp:txXfrm>
    </dsp:sp>
    <dsp:sp modelId="{B900A708-08D5-481C-B274-C1D3A54B02D0}">
      <dsp:nvSpPr>
        <dsp:cNvPr id="0" name=""/>
        <dsp:cNvSpPr/>
      </dsp:nvSpPr>
      <dsp:spPr>
        <a:xfrm>
          <a:off x="5516103" y="3306224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Консультации преподавателей вуза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84648" y="3474769"/>
        <a:ext cx="813809" cy="813809"/>
      </dsp:txXfrm>
    </dsp:sp>
    <dsp:sp modelId="{DF346EC1-EB9E-40B5-8368-5FCB2DA86370}">
      <dsp:nvSpPr>
        <dsp:cNvPr id="0" name=""/>
        <dsp:cNvSpPr/>
      </dsp:nvSpPr>
      <dsp:spPr>
        <a:xfrm rot="4200000">
          <a:off x="4351409" y="3626007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398283" y="3656889"/>
        <a:ext cx="332452" cy="293480"/>
      </dsp:txXfrm>
    </dsp:sp>
    <dsp:sp modelId="{FB4087DB-A935-4033-B091-622DCD851BD3}">
      <dsp:nvSpPr>
        <dsp:cNvPr id="0" name=""/>
        <dsp:cNvSpPr/>
      </dsp:nvSpPr>
      <dsp:spPr>
        <a:xfrm>
          <a:off x="4368080" y="4269529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Занятия на базе университета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625" y="4438074"/>
        <a:ext cx="813809" cy="813809"/>
      </dsp:txXfrm>
    </dsp:sp>
    <dsp:sp modelId="{835D450C-B4E6-4574-82CB-313656E6B91A}">
      <dsp:nvSpPr>
        <dsp:cNvPr id="0" name=""/>
        <dsp:cNvSpPr/>
      </dsp:nvSpPr>
      <dsp:spPr>
        <a:xfrm rot="6600000">
          <a:off x="3562081" y="3626007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657687" y="3656889"/>
        <a:ext cx="332452" cy="293480"/>
      </dsp:txXfrm>
    </dsp:sp>
    <dsp:sp modelId="{562C938C-107A-4E75-AFB0-A7FE38E514D8}">
      <dsp:nvSpPr>
        <dsp:cNvPr id="0" name=""/>
        <dsp:cNvSpPr/>
      </dsp:nvSpPr>
      <dsp:spPr>
        <a:xfrm>
          <a:off x="2869443" y="4269529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Тренинги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7988" y="4438074"/>
        <a:ext cx="813809" cy="813809"/>
      </dsp:txXfrm>
    </dsp:sp>
    <dsp:sp modelId="{5F504177-C9CD-431F-B9F9-2DC0BF6E597A}">
      <dsp:nvSpPr>
        <dsp:cNvPr id="0" name=""/>
        <dsp:cNvSpPr/>
      </dsp:nvSpPr>
      <dsp:spPr>
        <a:xfrm rot="9000000">
          <a:off x="2957421" y="3118637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090357" y="3180843"/>
        <a:ext cx="332452" cy="293480"/>
      </dsp:txXfrm>
    </dsp:sp>
    <dsp:sp modelId="{0B498E1D-B267-4379-B378-397D1A638117}">
      <dsp:nvSpPr>
        <dsp:cNvPr id="0" name=""/>
        <dsp:cNvSpPr/>
      </dsp:nvSpPr>
      <dsp:spPr>
        <a:xfrm>
          <a:off x="1721420" y="3306224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Участие в образовательных и конкурсных мероприятиях </a:t>
          </a:r>
          <a:r>
            <a:rPr lang="ru-RU" sz="800" kern="1200" dirty="0" err="1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УлГПУ</a:t>
          </a:r>
          <a:endParaRPr lang="ru-RU" sz="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9965" y="3474769"/>
        <a:ext cx="813809" cy="813809"/>
      </dsp:txXfrm>
    </dsp:sp>
    <dsp:sp modelId="{DCA16FDD-E80B-4738-9B24-0BFAEED70CD2}">
      <dsp:nvSpPr>
        <dsp:cNvPr id="0" name=""/>
        <dsp:cNvSpPr/>
      </dsp:nvSpPr>
      <dsp:spPr>
        <a:xfrm rot="11400000">
          <a:off x="2820356" y="2341301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961754" y="2451498"/>
        <a:ext cx="332452" cy="293480"/>
      </dsp:txXfrm>
    </dsp:sp>
    <dsp:sp modelId="{AE5DFF17-4BB3-4994-B240-FE47AC81266B}">
      <dsp:nvSpPr>
        <dsp:cNvPr id="0" name=""/>
        <dsp:cNvSpPr/>
      </dsp:nvSpPr>
      <dsp:spPr>
        <a:xfrm>
          <a:off x="1461185" y="1830354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Образовательные события</a:t>
          </a:r>
          <a:endParaRPr lang="ru-RU" sz="7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9730" y="1998899"/>
        <a:ext cx="813809" cy="813809"/>
      </dsp:txXfrm>
    </dsp:sp>
    <dsp:sp modelId="{DFD3F670-1CC9-42F6-99B6-E5382C96789E}">
      <dsp:nvSpPr>
        <dsp:cNvPr id="0" name=""/>
        <dsp:cNvSpPr/>
      </dsp:nvSpPr>
      <dsp:spPr>
        <a:xfrm rot="13800000">
          <a:off x="3215020" y="1657723"/>
          <a:ext cx="474932" cy="48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332052" y="1810122"/>
        <a:ext cx="332452" cy="293480"/>
      </dsp:txXfrm>
    </dsp:sp>
    <dsp:sp modelId="{8351DDB5-44C8-4962-A20C-1C1969996BAA}">
      <dsp:nvSpPr>
        <dsp:cNvPr id="0" name=""/>
        <dsp:cNvSpPr/>
      </dsp:nvSpPr>
      <dsp:spPr>
        <a:xfrm>
          <a:off x="2210503" y="532496"/>
          <a:ext cx="1150899" cy="115089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Университетские дни</a:t>
          </a:r>
          <a:endParaRPr lang="ru-RU" sz="6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79048" y="701041"/>
        <a:ext cx="813809" cy="81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770C7C-5F6C-42C8-8F13-C404057CCDDC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9E982C-6B3F-47AC-8BC3-F324ACD8D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8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9690-C6AC-4CA2-87E6-07D661D90433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1EF5-5406-4573-82CA-F4CB65063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8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5439-5357-4B20-B0AE-AE365D54E7BA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0980-523B-42B3-ADEF-2FB4A8373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76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4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29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32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9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33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51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9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2111-1284-4C3B-9DDA-CEC5782B4DAE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1EA7-E9E3-49EC-8B60-9B8D37336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66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6323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49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68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1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91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0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15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58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48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DA6B25-39A4-42C8-ACCE-41227D62885D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DE6C9-D8CF-4B99-B32E-05F2CEBE9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35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9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22174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44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6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B20D-7E74-4B7B-87E2-5352FBA6F13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AD25-EBEB-42F1-B02B-F9891C4E1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78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53A43-42E7-4992-A69B-D72677C0D8D2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715A9C-3A79-468C-B9D9-0FBE125E9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FA189-B618-474A-A51B-0579B4A08D36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A3F5-2096-485D-A272-D2713CA21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1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E35DC-C394-45A4-8213-6D2937D43B7E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1A169-7CB9-4E5B-A6AB-F9348ADDD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2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C180B-D7DD-43C3-93B1-C6E704D5F4FC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6A260-BF9E-48BE-9639-4D2750541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18D016-82B1-47A0-AC60-51824A5AA447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B90DC3-5023-4992-91BE-FCCEE16F6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3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A5E6CB6-9944-49E4-A9E5-B44142FD90C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3AF847C-63F3-4198-A752-887D29143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0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2CB0493-75DF-418A-8EA2-70E396A2E799}" type="datetimeFigureOut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20.10.2017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2C5B53E-01A5-4073-A8D6-550E6A02283F}" type="slidenum">
              <a:rPr lang="ru-RU" smtClean="0">
                <a:solidFill>
                  <a:srgbClr val="C5D1D7">
                    <a:shade val="50000"/>
                    <a:satMod val="200000"/>
                  </a:srgbClr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C5D1D7">
                  <a:shade val="50000"/>
                  <a:satMod val="200000"/>
                </a:srgbClr>
              </a:solidFill>
              <a:latin typeface="Corbel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6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888" y="1009650"/>
            <a:ext cx="7648575" cy="14716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распределенном лицее </a:t>
            </a:r>
            <a:b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ФГБОУ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ВО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«</a:t>
            </a:r>
            <a:r>
              <a:rPr lang="ru-RU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УлГПУ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им.И.Н.Ульянова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»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4" descr="http://cs625217.vk.me/v625217046/2e3f/L6f7bzWDG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000375"/>
            <a:ext cx="55118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0" descr="emblema_transp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Users\днс\Downloads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42875"/>
            <a:ext cx="9050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14313"/>
            <a:ext cx="4608512" cy="4397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Значимость результатов</a:t>
            </a:r>
            <a:endParaRPr lang="ru-RU" sz="2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643720"/>
              </p:ext>
            </p:extLst>
          </p:nvPr>
        </p:nvGraphicFramePr>
        <p:xfrm>
          <a:off x="1115616" y="980726"/>
          <a:ext cx="7920880" cy="58772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0"/>
              </a:tblGrid>
              <a:tr h="5509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Университетские классы распределенного лицея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УлГПУ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3463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Профориентация учащихся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409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Высокий уровень подготовки по профильным предметам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598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учебного процесса авторскими программами преподавателей университета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598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Вариативная часть  образовательного процесса обеспечивается вузовскими кадрами </a:t>
                      </a:r>
                    </a:p>
                  </a:txBody>
                  <a:tcPr marL="91433" marR="91433" marT="45716" marB="45716"/>
                </a:tc>
              </a:tr>
              <a:tr h="918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Возможность  участия учащихся в социокультурной жизни университета</a:t>
                      </a:r>
                    </a:p>
                  </a:txBody>
                  <a:tcPr marL="91433" marR="91433" marT="45716" marB="45716"/>
                </a:tc>
              </a:tr>
              <a:tr h="6195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Доступ к информационным и интеллектуальным ресурсам университета</a:t>
                      </a:r>
                    </a:p>
                  </a:txBody>
                  <a:tcPr marL="91433" marR="91433" marT="45716" marB="45716"/>
                </a:tc>
              </a:tr>
              <a:tr h="387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Адаптация учащихся к вузовской среде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598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Вовлечение в учебно-исследовательскую работу посредством участия в работе малых академий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  <a:tr h="850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 с использованием ресурсов университета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6" marB="45716"/>
                </a:tc>
              </a:tr>
            </a:tbl>
          </a:graphicData>
        </a:graphic>
      </p:graphicFrame>
      <p:pic>
        <p:nvPicPr>
          <p:cNvPr id="14385" name="Рисунок 0" descr="emblema_transp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0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43956763"/>
              </p:ext>
            </p:extLst>
          </p:nvPr>
        </p:nvGraphicFramePr>
        <p:xfrm>
          <a:off x="1115122" y="780585"/>
          <a:ext cx="7743126" cy="6077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1640" y="142875"/>
            <a:ext cx="7497762" cy="7858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понятия</a:t>
            </a:r>
            <a:endParaRPr lang="ru-RU" sz="3600" dirty="0">
              <a:solidFill>
                <a:schemeClr val="tx2">
                  <a:satMod val="13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Рисунок 0" descr="emblema_transp.gi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"/>
            <a:ext cx="7858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2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393" y="142875"/>
            <a:ext cx="749935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Образовательное пространство </a:t>
            </a:r>
            <a:b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распределенного лицея </a:t>
            </a:r>
            <a:r>
              <a:rPr lang="ru-RU" sz="2800" b="1" dirty="0" err="1" smtClean="0">
                <a:solidFill>
                  <a:schemeClr val="tx2">
                    <a:satMod val="130000"/>
                  </a:schemeClr>
                </a:solidFill>
              </a:rPr>
              <a:t>УлГПУ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4" name="Рисунок 0" descr="emblema_transp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76609"/>
            <a:ext cx="6840760" cy="54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Предмет деятельности университетских классов </a:t>
            </a:r>
            <a:r>
              <a:rPr lang="ru-RU" sz="32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УлГПУ</a:t>
            </a: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2"/>
            <a:ext cx="7746826" cy="414144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реализация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общеобразовательной программы среднего общего образования, обеспечивающей: </a:t>
            </a:r>
          </a:p>
          <a:p>
            <a:pPr marL="70802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углубленное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освоение содержания профильных учебных предметов и развитие компетентности самообразования; </a:t>
            </a:r>
          </a:p>
          <a:p>
            <a:pPr marL="70802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развитие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проектных и исследовательских компетентностей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учащихся;</a:t>
            </a:r>
          </a:p>
          <a:p>
            <a:pPr marL="70802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расширение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возможностей социализации учащихся; </a:t>
            </a:r>
          </a:p>
          <a:p>
            <a:pPr marL="708025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удовлетворение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потребности учащихся в профессиональном самоопределении, преемственность между общим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высшим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образованием, эффективную подготовку выпускников к освоению программ высшего образования. </a:t>
            </a:r>
            <a:endParaRPr lang="ru-RU" sz="2000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854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2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9182" y="1425944"/>
            <a:ext cx="5112568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цель деятельности университетских классов распределенного лицея </a:t>
            </a:r>
            <a:r>
              <a:rPr lang="ru-RU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УлГПУ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739442" y="3433079"/>
            <a:ext cx="216024" cy="99126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125" y="4615601"/>
            <a:ext cx="612068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компетентных абитуриентов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69" y="260648"/>
            <a:ext cx="854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5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900" b="1" dirty="0" smtClean="0">
                <a:solidFill>
                  <a:schemeClr val="tx2">
                    <a:satMod val="130000"/>
                  </a:schemeClr>
                </a:solidFill>
              </a:rPr>
              <a:t>Содержание образования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44462535"/>
              </p:ext>
            </p:extLst>
          </p:nvPr>
        </p:nvGraphicFramePr>
        <p:xfrm>
          <a:off x="1547664" y="1417638"/>
          <a:ext cx="6768752" cy="481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8" name="Рисунок 0" descr="emblema_transp.gi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67725669"/>
              </p:ext>
            </p:extLst>
          </p:nvPr>
        </p:nvGraphicFramePr>
        <p:xfrm>
          <a:off x="1142976" y="785794"/>
          <a:ext cx="7715272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57313" y="214313"/>
            <a:ext cx="7497762" cy="7857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00" b="1" dirty="0" smtClean="0"/>
              <a:t>Содержание образования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pic>
        <p:nvPicPr>
          <p:cNvPr id="8" name="Рисунок 0" descr="emblema_transp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42852"/>
            <a:ext cx="785818" cy="79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41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Вариативная часть учебного плана университетских классов</a:t>
            </a:r>
            <a:endParaRPr lang="ru-RU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9350" cy="5410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82550" indent="0">
              <a:buNone/>
            </a:pPr>
            <a:r>
              <a:rPr lang="ru-RU" sz="1800" b="1" i="1" dirty="0" smtClean="0">
                <a:latin typeface="Times New Roman"/>
                <a:ea typeface="Calibri"/>
              </a:rPr>
              <a:t>Филологический профиль: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«Приемы </a:t>
            </a:r>
            <a:r>
              <a:rPr lang="ru-RU" sz="1800" dirty="0">
                <a:latin typeface="Times New Roman"/>
                <a:ea typeface="Calibri"/>
              </a:rPr>
              <a:t>понимания текста</a:t>
            </a:r>
            <a:r>
              <a:rPr lang="ru-RU" sz="1800" dirty="0" smtClean="0">
                <a:latin typeface="Times New Roman"/>
                <a:ea typeface="Calibri"/>
              </a:rPr>
              <a:t>»;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Литература как искусство слова</a:t>
            </a:r>
            <a:r>
              <a:rPr lang="ru-RU" sz="1800" dirty="0" smtClean="0">
                <a:latin typeface="Times New Roman"/>
                <a:ea typeface="Calibri"/>
              </a:rPr>
              <a:t>»;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Разговорный английский</a:t>
            </a:r>
            <a:r>
              <a:rPr lang="ru-RU" sz="1800" dirty="0" smtClean="0">
                <a:latin typeface="Times New Roman"/>
                <a:ea typeface="Calibri"/>
              </a:rPr>
              <a:t>»; 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Разговорный французский</a:t>
            </a:r>
            <a:r>
              <a:rPr lang="ru-RU" sz="1800" dirty="0" smtClean="0">
                <a:latin typeface="Times New Roman"/>
                <a:ea typeface="Calibri"/>
              </a:rPr>
              <a:t>»; 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«Практикум </a:t>
            </a:r>
            <a:r>
              <a:rPr lang="ru-RU" sz="1800" dirty="0" smtClean="0">
                <a:latin typeface="Times New Roman"/>
                <a:ea typeface="Calibri"/>
              </a:rPr>
              <a:t>по решению олимпиадных заданий по русскому </a:t>
            </a:r>
            <a:r>
              <a:rPr lang="ru-RU" sz="1800" dirty="0" smtClean="0">
                <a:latin typeface="Times New Roman"/>
                <a:ea typeface="Calibri"/>
              </a:rPr>
              <a:t>языку».</a:t>
            </a:r>
            <a:endParaRPr lang="ru-RU" sz="1800" dirty="0" smtClean="0">
              <a:latin typeface="Times New Roman"/>
              <a:ea typeface="Calibri"/>
            </a:endParaRPr>
          </a:p>
          <a:p>
            <a:pPr marL="82550" indent="0">
              <a:buNone/>
            </a:pPr>
            <a:r>
              <a:rPr lang="ru-RU" sz="1800" b="1" i="1" dirty="0" smtClean="0">
                <a:latin typeface="Times New Roman"/>
                <a:ea typeface="Calibri"/>
              </a:rPr>
              <a:t>Химико-биологический профиль: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Молекулярная биология</a:t>
            </a:r>
            <a:r>
              <a:rPr lang="ru-RU" sz="1800" dirty="0" smtClean="0">
                <a:latin typeface="Times New Roman"/>
                <a:ea typeface="Calibri"/>
              </a:rPr>
              <a:t>»;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«Избранные </a:t>
            </a:r>
            <a:r>
              <a:rPr lang="ru-RU" sz="1800" dirty="0">
                <a:latin typeface="Times New Roman"/>
                <a:ea typeface="Calibri"/>
              </a:rPr>
              <a:t>вопросы химии</a:t>
            </a:r>
            <a:r>
              <a:rPr lang="ru-RU" sz="1800" dirty="0" smtClean="0">
                <a:latin typeface="Times New Roman"/>
                <a:ea typeface="Calibri"/>
              </a:rPr>
              <a:t>»» 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«Практикумы </a:t>
            </a:r>
            <a:r>
              <a:rPr lang="ru-RU" sz="1800" dirty="0" smtClean="0">
                <a:latin typeface="Times New Roman"/>
                <a:ea typeface="Calibri"/>
              </a:rPr>
              <a:t>по решению олимпиадных задач по химии, </a:t>
            </a:r>
            <a:r>
              <a:rPr lang="ru-RU" sz="1800" dirty="0" smtClean="0">
                <a:latin typeface="Times New Roman"/>
                <a:ea typeface="Calibri"/>
              </a:rPr>
              <a:t>биологии».</a:t>
            </a:r>
            <a:endParaRPr lang="ru-RU" sz="1800" dirty="0" smtClean="0">
              <a:latin typeface="Times New Roman"/>
              <a:ea typeface="Calibri"/>
            </a:endParaRPr>
          </a:p>
          <a:p>
            <a:pPr marL="82550" indent="0">
              <a:buNone/>
            </a:pPr>
            <a:r>
              <a:rPr lang="ru-RU" sz="1800" b="1" i="1" dirty="0" smtClean="0">
                <a:latin typeface="Times New Roman"/>
                <a:ea typeface="Calibri"/>
              </a:rPr>
              <a:t>Физико-математический профиль: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Лабораторный практикум по физике</a:t>
            </a:r>
            <a:r>
              <a:rPr lang="ru-RU" sz="1800" dirty="0" smtClean="0">
                <a:latin typeface="Times New Roman"/>
                <a:ea typeface="Calibri"/>
              </a:rPr>
              <a:t>»;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«Избранные </a:t>
            </a:r>
            <a:r>
              <a:rPr lang="ru-RU" sz="1800" dirty="0">
                <a:latin typeface="Times New Roman"/>
                <a:ea typeface="Calibri"/>
              </a:rPr>
              <a:t>вопросы алгебры</a:t>
            </a:r>
            <a:r>
              <a:rPr lang="ru-RU" sz="1800" dirty="0" smtClean="0">
                <a:latin typeface="Times New Roman"/>
                <a:ea typeface="Calibri"/>
              </a:rPr>
              <a:t>»; 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</a:t>
            </a:r>
            <a:r>
              <a:rPr lang="ru-RU" sz="1800" dirty="0">
                <a:latin typeface="Times New Roman"/>
                <a:ea typeface="Calibri"/>
              </a:rPr>
              <a:t>Избранные вопросы геометрии</a:t>
            </a:r>
            <a:r>
              <a:rPr lang="ru-RU" sz="1800" dirty="0" smtClean="0">
                <a:latin typeface="Times New Roman"/>
                <a:ea typeface="Calibri"/>
              </a:rPr>
              <a:t>»;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/>
                <a:ea typeface="Calibri"/>
              </a:rPr>
              <a:t>«Практикумы </a:t>
            </a:r>
            <a:r>
              <a:rPr lang="ru-RU" sz="1800" dirty="0">
                <a:latin typeface="Times New Roman"/>
                <a:ea typeface="Calibri"/>
              </a:rPr>
              <a:t>по решению олимпиадных задач по физике, </a:t>
            </a:r>
            <a:r>
              <a:rPr lang="ru-RU" sz="1800" dirty="0" smtClean="0">
                <a:latin typeface="Times New Roman"/>
                <a:ea typeface="Calibri"/>
              </a:rPr>
              <a:t>математике»</a:t>
            </a:r>
            <a:r>
              <a:rPr lang="ru-RU" sz="2400" dirty="0" smtClean="0">
                <a:latin typeface="Times New Roman"/>
                <a:ea typeface="Calibri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800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взаимодействия университета и партнерских школ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24804"/>
              </p:ext>
            </p:extLst>
          </p:nvPr>
        </p:nvGraphicFramePr>
        <p:xfrm>
          <a:off x="755576" y="1417638"/>
          <a:ext cx="8388424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74672"/>
            <a:ext cx="85407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8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распределенного лице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распределенного лицея</Template>
  <TotalTime>315</TotalTime>
  <Words>420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Презентация распределенного лицея</vt:lpstr>
      <vt:lpstr>Солнцестояние</vt:lpstr>
      <vt:lpstr>1_Солнцестояние</vt:lpstr>
      <vt:lpstr>О распределенном лицее  ФГБОУ ВО «УлГПУ им.И.Н.Ульянова»</vt:lpstr>
      <vt:lpstr>Основные понятия</vt:lpstr>
      <vt:lpstr>Образовательное пространство  распределенного лицея УлГПУ</vt:lpstr>
      <vt:lpstr>Предмет деятельности университетских классов УлГПУ</vt:lpstr>
      <vt:lpstr>Презентация PowerPoint</vt:lpstr>
      <vt:lpstr>Содержание образования </vt:lpstr>
      <vt:lpstr>Содержание образования </vt:lpstr>
      <vt:lpstr>Вариативная часть учебного плана университетских классов</vt:lpstr>
      <vt:lpstr>Формы взаимодействия университета и партнерских школ </vt:lpstr>
      <vt:lpstr>Значимость результатов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распределенном лицее  ФГБОУ ВПО «УлГПУ им.И.Н.Ульянова»</dc:title>
  <dc:creator>днс</dc:creator>
  <cp:lastModifiedBy>Семенова Людмила</cp:lastModifiedBy>
  <cp:revision>22</cp:revision>
  <dcterms:created xsi:type="dcterms:W3CDTF">2016-03-22T16:38:24Z</dcterms:created>
  <dcterms:modified xsi:type="dcterms:W3CDTF">2017-10-20T10:50:20Z</dcterms:modified>
</cp:coreProperties>
</file>