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4" r:id="rId4"/>
    <p:sldId id="269" r:id="rId5"/>
    <p:sldId id="258" r:id="rId6"/>
    <p:sldId id="260" r:id="rId7"/>
    <p:sldId id="261" r:id="rId8"/>
    <p:sldId id="262" r:id="rId9"/>
    <p:sldId id="263" r:id="rId10"/>
    <p:sldId id="265" r:id="rId11"/>
    <p:sldId id="268" r:id="rId12"/>
    <p:sldId id="275" r:id="rId13"/>
    <p:sldId id="266" r:id="rId14"/>
    <p:sldId id="267" r:id="rId15"/>
    <p:sldId id="271" r:id="rId16"/>
    <p:sldId id="274" r:id="rId17"/>
    <p:sldId id="259" r:id="rId18"/>
    <p:sldId id="257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5857892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Читательская пятиминутка </a:t>
            </a:r>
            <a:br>
              <a:rPr lang="ru-RU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как способ повышения </a:t>
            </a:r>
            <a:br>
              <a:rPr lang="ru-RU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у учащихся интереса к чтению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Шабунова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Наталия Евгеньевна,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учитель русского языка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и литературы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МБОУ «Гимназия № 34»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694114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642918"/>
            <a:ext cx="4609743" cy="591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59626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28"/>
            <a:ext cx="399756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79743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Манга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Так называют "комиксы" японского производства, как правило, нарисованные в знакомой многим "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аниме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"-стилистике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00042"/>
            <a:ext cx="6786610" cy="575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514353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Список-рекомендация современной детской литературы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Тамара Крюкова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«Призрак сети»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Ганевский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«Танец маленького динозавра»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Сергей Лукьяненко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«Недотёпа», «Странник»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Эдуард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Веркин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«Друг-апрель»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Юлия Кузнецова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«Помощница ангела»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Каретникова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«Июньские приключения»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Жвалевский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Евгения Пастернак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«Гимназия № 13», «Время всегда хорошее»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Елена Ракитина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«Похититель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домофонов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лимпиады\1612580930_102-p-fon-dlya-prezentatsii-zelenii-s-knigoi-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550072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97929" cy="618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539510" cy="567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58204" cy="171451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«У человека есть только один тиран - невежество»</a:t>
            </a:r>
            <a:br>
              <a:rPr lang="ru-RU" dirty="0" smtClean="0"/>
            </a:br>
            <a:r>
              <a:rPr lang="ru-RU" dirty="0" smtClean="0"/>
              <a:t>В. Гюго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«Есть только одно средство стать культурным человеком – чтение. Ничто не может его заменить» </a:t>
            </a:r>
            <a:br>
              <a:rPr lang="ru-RU" dirty="0" smtClean="0"/>
            </a:br>
            <a:r>
              <a:rPr lang="ru-RU" dirty="0" smtClean="0"/>
              <a:t>А. Моруа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Олимпиады\302406_5e96de7479c1e5e96de7479c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78703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bs.twimg.com/media/DudmqJeXQAA0zJz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921" y="1071546"/>
            <a:ext cx="8141998" cy="503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90"/>
            <a:ext cx="5621355" cy="562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635503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17</Words>
  <PresentationFormat>Экран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Читательская пятиминутка  как способ повышения  у учащихся интереса к чтению                          Шабунова Наталия Евгеньевна,                        учитель русского языка       и литературы                          МБОУ «Гимназия № 34»    </vt:lpstr>
      <vt:lpstr>Слайд 2</vt:lpstr>
      <vt:lpstr>Слайд 3</vt:lpstr>
      <vt:lpstr>«У человека есть только один тиран - невежество» В. Гюго  «Есть только одно средство стать культурным человеком – чтение. Ничто не может его заменить»  А. Моруа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Манга. Так называют "комиксы" японского производства, как правило, нарисованные в знакомой многим "аниме"-стилистике</vt:lpstr>
      <vt:lpstr>Слайд 14</vt:lpstr>
      <vt:lpstr>Список-рекомендация современной детской литературы  Тамара Крюкова «Призрак сети» Александр Ганевский «Танец маленького динозавра» Сергей Лукьяненко «Недотёпа», «Странник» Эдуард Веркин «Друг-апрель» Юлия Кузнецова «Помощница ангела» Екатерина Каретникова «Июньские приключения» Андрей Жвалевский и Евгения Пастернак  «Гимназия № 13», «Время всегда хорошее» Елена Ракитина «Похититель домофонов»   </vt:lpstr>
      <vt:lpstr>Слайд 16</vt:lpstr>
      <vt:lpstr>Слайд 17</vt:lpstr>
      <vt:lpstr>Слайд 18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Читательская пятиминутка как средство повышения у учащихся интереса к чтению </dc:title>
  <dc:creator>user</dc:creator>
  <cp:lastModifiedBy>user</cp:lastModifiedBy>
  <cp:revision>34</cp:revision>
  <dcterms:created xsi:type="dcterms:W3CDTF">2021-10-13T15:20:46Z</dcterms:created>
  <dcterms:modified xsi:type="dcterms:W3CDTF">2021-10-15T07:43:33Z</dcterms:modified>
</cp:coreProperties>
</file>